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/>
              <a:t>15,29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EMMA O2 080X200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EMAOR080200AAC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0CEB491-B6E6-4A4B-B920-6138A44ACC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15,29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114</cp:revision>
  <dcterms:created xsi:type="dcterms:W3CDTF">2024-01-03T11:07:00Z</dcterms:created>
  <dcterms:modified xsi:type="dcterms:W3CDTF">2024-01-11T08:13:36Z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