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17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EMMA O2 080X210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EMAOR080210AAC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0D7C67B-7092-4DAF-8218-CBCA6DE93A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622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17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113</cp:revision>
  <dcterms:created xsi:type="dcterms:W3CDTF">2024-01-03T11:07:00Z</dcterms:created>
  <dcterms:modified xsi:type="dcterms:W3CDTF">2024-01-11T08:08:20Z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