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19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O2 090X210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EMAOR090210AAC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24F8AF7-72B2-47A8-BCFB-17B759AF2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115</cp:revision>
  <dcterms:created xsi:type="dcterms:W3CDTF">2024-01-03T11:07:00Z</dcterms:created>
  <dcterms:modified xsi:type="dcterms:W3CDTF">2024-01-11T08:15:04Z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