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26,76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EMMA O2 140X200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EMAOR140200AAC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721716B-FA95-4E17-A7BE-438E7D570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26,76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112</cp:revision>
  <dcterms:created xsi:type="dcterms:W3CDTF">2024-01-03T11:07:00Z</dcterms:created>
  <dcterms:modified xsi:type="dcterms:W3CDTF">2024-01-11T07:41:51Z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