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/>
              <a:t>30,58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ROLMATRAS EMMA O2 160X200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EMAOR160200AAC</a:t>
            </a:r>
            <a:endParaRPr lang="it-IT"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F2BE526-5E2E-41F8-B2EA-090CE560D4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30,58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117</cp:revision>
  <dcterms:created xsi:type="dcterms:W3CDTF">2024-01-03T11:07:00Z</dcterms:created>
  <dcterms:modified xsi:type="dcterms:W3CDTF">2024-01-11T07:53:39Z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