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30,58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Emma O2 Medium Mattress 160x200 EMAOR160200DAC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D82C6B-1D9C-460D-A7E3-874AFF5E88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5942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30,58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115</cp:revision>
  <dcterms:created xsi:type="dcterms:W3CDTF">2024-01-03T11:07:00Z</dcterms:created>
  <dcterms:modified xsi:type="dcterms:W3CDTF">2024-01-11T13:41:15Z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