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/>
              <a:t>38,22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O2 200X200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EMAOR200200AAC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DEF4D08-3DE5-44AB-B27D-72C6F1AC6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38,22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116</cp:revision>
  <dcterms:created xsi:type="dcterms:W3CDTF">2024-01-03T11:07:00Z</dcterms:created>
  <dcterms:modified xsi:type="dcterms:W3CDTF">2024-01-11T07:52:00Z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