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29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54630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ROLMATRAS FOAM EMMA O2 MEDIUM 080X210 EMAOR080210DAC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25" name="Grafik 124">
            <a:extLst>
              <a:ext uri="{FF2B5EF4-FFF2-40B4-BE49-F238E27FC236}">
                <a16:creationId xmlns:a16="http://schemas.microsoft.com/office/drawing/2014/main" id="{B1447B78-337A-44A5-975C-138148AC1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59</cp:revision>
  <dcterms:created xsi:type="dcterms:W3CDTF">2024-01-03T14:49:35Z</dcterms:created>
  <dcterms:modified xsi:type="dcterms:W3CDTF">2024-01-11T12:00:41Z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