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22,93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Emma O2 Medium Mattress 120x200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EMAOR120200DAC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38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38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21" name="Grafik 120">
            <a:extLst>
              <a:ext uri="{FF2B5EF4-FFF2-40B4-BE49-F238E27FC236}">
                <a16:creationId xmlns:a16="http://schemas.microsoft.com/office/drawing/2014/main" id="{D90F9CEF-03F6-422B-BD96-D6E0B37ECD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22,93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58</cp:revision>
  <dcterms:created xsi:type="dcterms:W3CDTF">2024-01-03T14:49:35Z</dcterms:created>
  <dcterms:modified xsi:type="dcterms:W3CDTF">2024-01-11T12:00:09Z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