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26,76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Emma O2 Medium </a:t>
            </a:r>
            <a:r>
              <a:rPr lang="it-IT" sz="900" dirty="0" err="1">
                <a:latin typeface="Arial MT"/>
                <a:cs typeface="Arial MT"/>
              </a:rPr>
              <a:t>Mattress</a:t>
            </a:r>
            <a:r>
              <a:rPr lang="it-IT" sz="900" dirty="0">
                <a:latin typeface="Arial MT"/>
                <a:cs typeface="Arial MT"/>
              </a:rPr>
              <a:t> 140x200 EMAOR140200DAC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F2001079-6AB7-4AFC-9E5D-B0BD1E7F4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CD104FDB-F797-46A3-91A1-FB0E51D7D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5572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26,76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27</cp:revision>
  <dcterms:created xsi:type="dcterms:W3CDTF">2024-01-03T11:07:00Z</dcterms:created>
  <dcterms:modified xsi:type="dcterms:W3CDTF">2024-01-10T11:43:17Z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