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998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29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ROLMATRAS FOAM EMMA O2 MEDIUM 180X210 EMAOR180210DAC</a:t>
            </a:r>
            <a:endParaRPr lang="it-IT"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2A61C29-DFE4-4264-85C0-A6B035D422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29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120</cp:revision>
  <dcterms:created xsi:type="dcterms:W3CDTF">2024-01-03T11:07:00Z</dcterms:created>
  <dcterms:modified xsi:type="dcterms:W3CDTF">2024-01-11T14:00:58Z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