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4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TOPPER FOAM EMMA 070X200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ETPET070200AAA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110x38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EE4D647-AD29-4D5F-B37D-624E99AC0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8</cp:revision>
  <dcterms:created xsi:type="dcterms:W3CDTF">2024-01-03T14:49:35Z</dcterms:created>
  <dcterms:modified xsi:type="dcterms:W3CDTF">2024-01-06T10:30:30Z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