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2255515/00500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TOPPER FOAM EMMA 080X200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ETPET080200AAA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110x38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D092A3B-5742-4F54-8FC8-AD592799E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10</cp:revision>
  <dcterms:created xsi:type="dcterms:W3CDTF">2024-01-03T14:49:35Z</dcterms:created>
  <dcterms:modified xsi:type="dcterms:W3CDTF">2024-02-12T07:21:44Z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