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13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2255515/00400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01.02.2024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TOPPER FOAM EMMA 160X200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ETPET160200AAA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110x38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500315-5F88-426B-B4B1-0770BB0CB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3653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14</cp:revision>
  <dcterms:created xsi:type="dcterms:W3CDTF">2024-01-03T14:49:35Z</dcterms:created>
  <dcterms:modified xsi:type="dcterms:W3CDTF">2024-02-12T07:33:13Z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