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0000"/>
  <p:notesSz cx="3556000" cy="2540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7400"/>
            <a:ext cx="3022600" cy="53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2400"/>
            <a:ext cx="24892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4200"/>
            <a:ext cx="154686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4300" y="0"/>
            <a:ext cx="464820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4200"/>
            <a:ext cx="3200400" cy="167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2200"/>
            <a:ext cx="113792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2200"/>
            <a:ext cx="817880" cy="12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" y="0"/>
            <a:ext cx="46482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/>
              <a:t>15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9300" y="0"/>
            <a:ext cx="1847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latin typeface="Arial MT"/>
                <a:cs typeface="Arial MT"/>
              </a:rPr>
              <a:t>1/1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000" y="1905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00" y="200660"/>
            <a:ext cx="8661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Artnr.leverencier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016000" y="215900"/>
            <a:ext cx="2425700" cy="4744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de-DE"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4300" y="959611"/>
            <a:ext cx="796925" cy="27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750" spc="-10" dirty="0">
                <a:latin typeface="Arial MT"/>
                <a:cs typeface="Arial MT"/>
              </a:rPr>
              <a:t>Bestelling/positie: 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30300" y="959611"/>
            <a:ext cx="715645" cy="280846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2251681/00100</a:t>
            </a: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de-DE" sz="750" spc="-10" dirty="0">
                <a:latin typeface="Arial MT"/>
                <a:cs typeface="Arial MT"/>
              </a:rPr>
              <a:t>14.12.2023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27000" y="1270000"/>
            <a:ext cx="3302000" cy="0"/>
          </a:xfrm>
          <a:custGeom>
            <a:avLst/>
            <a:gdLst/>
            <a:ahLst/>
            <a:cxnLst/>
            <a:rect l="l" t="t" r="r" b="b"/>
            <a:pathLst>
              <a:path w="3302000">
                <a:moveTo>
                  <a:pt x="0" y="0"/>
                </a:moveTo>
                <a:lnTo>
                  <a:pt x="3302000" y="0"/>
                </a:lnTo>
              </a:path>
            </a:pathLst>
          </a:custGeom>
          <a:ln w="82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127000" y="1333500"/>
            <a:ext cx="1270000" cy="500137"/>
          </a:xfrm>
          <a:prstGeom prst="rect">
            <a:avLst/>
          </a:prstGeom>
          <a:ln w="82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lang="de-DE" sz="750" dirty="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04140" y="1897136"/>
            <a:ext cx="3451860" cy="61042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TOPPER FOAM EMMA 180X200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pt-BR" sz="900" dirty="0">
                <a:latin typeface="Arial MT"/>
                <a:cs typeface="Arial MT"/>
              </a:rPr>
              <a:t>ETPET180200AAA</a:t>
            </a: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lang="de-DE" sz="900" spc="-10" dirty="0">
                <a:latin typeface="Arial MT"/>
                <a:cs typeface="Arial MT"/>
              </a:rPr>
              <a:t>                                                                                            110x38</a:t>
            </a:r>
            <a:r>
              <a:rPr sz="900" spc="-10" dirty="0">
                <a:latin typeface="Arial MT"/>
                <a:cs typeface="Arial MT"/>
              </a:rPr>
              <a:t>x</a:t>
            </a:r>
            <a:r>
              <a:rPr lang="de-DE" sz="900" spc="-10" dirty="0">
                <a:latin typeface="Arial MT"/>
                <a:cs typeface="Arial MT"/>
              </a:rPr>
              <a:t>38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D659092-934C-4A94-ACFB-D283E534C5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0" y="1376224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</Words>
  <Application>Microsoft Office PowerPoint</Application>
  <PresentationFormat>Benutzerdefiniert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15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17,50 kg</dc:title>
  <dc:creator>Vanessa Barresi</dc:creator>
  <cp:lastModifiedBy>Vanessa Barresi</cp:lastModifiedBy>
  <cp:revision>14</cp:revision>
  <dcterms:created xsi:type="dcterms:W3CDTF">2024-01-03T14:49:35Z</dcterms:created>
  <dcterms:modified xsi:type="dcterms:W3CDTF">2024-01-06T10:38:01Z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2024-01-03T00:00:00Z</vt:filetime>
  </property>
  <property fmtid="{D5CDD505-2E9C-101B-9397-08002B2CF9AE}" pid="3" name="Producer">
    <vt:lpwstr>iLovePDF</vt:lpwstr>
  </property>
</Properties>
</file>