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11</a:t>
            </a:r>
            <a:r>
              <a:rPr dirty="0"/>
              <a:t>,</a:t>
            </a:r>
            <a:r>
              <a:rPr lang="de-DE" dirty="0"/>
              <a:t>67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2254809/00200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25.01.2024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120x200cm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ETPPR120200AAA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497CDEC-2ABD-4902-8915-E6034A82D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11,67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</cp:revision>
  <dcterms:created xsi:type="dcterms:W3CDTF">2024-01-03T14:49:35Z</dcterms:created>
  <dcterms:modified xsi:type="dcterms:W3CDTF">2024-02-10T13:25:10Z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