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91B15-2261-4907-B268-AAC6BD4205FA}" v="76" dt="2024-05-02T11:38:20.9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590" y="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S::ma.karla.cabentoy@emma-sleep.com::bc31b609-5f5f-4b3b-b9e5-2f0b289b8a14" providerId="AD" clId="Web-{B7E6DE29-35D9-548D-DBDD-6AEDF32C6C3A}"/>
    <pc:docChg chg="modSld">
      <pc:chgData name="Ma. Karla Cabentoy EXT" userId="S::ma.karla.cabentoy@emma-sleep.com::bc31b609-5f5f-4b3b-b9e5-2f0b289b8a14" providerId="AD" clId="Web-{B7E6DE29-35D9-548D-DBDD-6AEDF32C6C3A}" dt="2024-04-19T02:12:01.352" v="0" actId="14100"/>
      <pc:docMkLst>
        <pc:docMk/>
      </pc:docMkLst>
      <pc:sldChg chg="modSp">
        <pc:chgData name="Ma. Karla Cabentoy EXT" userId="S::ma.karla.cabentoy@emma-sleep.com::bc31b609-5f5f-4b3b-b9e5-2f0b289b8a14" providerId="AD" clId="Web-{B7E6DE29-35D9-548D-DBDD-6AEDF32C6C3A}" dt="2024-04-19T02:12:01.352" v="0" actId="14100"/>
        <pc:sldMkLst>
          <pc:docMk/>
          <pc:sldMk cId="0" sldId="256"/>
        </pc:sldMkLst>
        <pc:spChg chg="mod">
          <ac:chgData name="Ma. Karla Cabentoy EXT" userId="S::ma.karla.cabentoy@emma-sleep.com::bc31b609-5f5f-4b3b-b9e5-2f0b289b8a14" providerId="AD" clId="Web-{B7E6DE29-35D9-548D-DBDD-6AEDF32C6C3A}" dt="2024-04-19T02:12:01.352" v="0" actId="14100"/>
          <ac:spMkLst>
            <pc:docMk/>
            <pc:sldMk cId="0" sldId="256"/>
            <ac:spMk id="163" creationId="{00000000-0000-0000-0000-000000000000}"/>
          </ac:spMkLst>
        </pc:spChg>
      </pc:sldChg>
    </pc:docChg>
  </pc:docChgLst>
  <pc:docChgLst>
    <pc:chgData name="Ma. Karla Cabentoy EXT" userId="bc31b609-5f5f-4b3b-b9e5-2f0b289b8a14" providerId="ADAL" clId="{A5791B15-2261-4907-B268-AAC6BD4205FA}"/>
    <pc:docChg chg="custSel modSld">
      <pc:chgData name="Ma. Karla Cabentoy EXT" userId="bc31b609-5f5f-4b3b-b9e5-2f0b289b8a14" providerId="ADAL" clId="{A5791B15-2261-4907-B268-AAC6BD4205FA}" dt="2024-05-02T11:38:57.299" v="96" actId="1076"/>
      <pc:docMkLst>
        <pc:docMk/>
      </pc:docMkLst>
      <pc:sldChg chg="addSp delSp modSp mod">
        <pc:chgData name="Ma. Karla Cabentoy EXT" userId="bc31b609-5f5f-4b3b-b9e5-2f0b289b8a14" providerId="ADAL" clId="{A5791B15-2261-4907-B268-AAC6BD4205FA}" dt="2024-05-02T11:38:57.299" v="96" actId="1076"/>
        <pc:sldMkLst>
          <pc:docMk/>
          <pc:sldMk cId="0" sldId="256"/>
        </pc:sldMkLst>
        <pc:spChg chg="mod">
          <ac:chgData name="Ma. Karla Cabentoy EXT" userId="bc31b609-5f5f-4b3b-b9e5-2f0b289b8a14" providerId="ADAL" clId="{A5791B15-2261-4907-B268-AAC6BD4205FA}" dt="2024-05-02T11:37:12.890" v="89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A5791B15-2261-4907-B268-AAC6BD4205FA}" dt="2024-05-02T11:38:57.299" v="96" actId="1076"/>
          <ac:picMkLst>
            <pc:docMk/>
            <pc:sldMk cId="0" sldId="256"/>
            <ac:picMk id="7" creationId="{5C17F3AF-A92B-FA9A-5375-3984E1C66ECB}"/>
          </ac:picMkLst>
        </pc:picChg>
        <pc:picChg chg="add del mod">
          <ac:chgData name="Ma. Karla Cabentoy EXT" userId="bc31b609-5f5f-4b3b-b9e5-2f0b289b8a14" providerId="ADAL" clId="{A5791B15-2261-4907-B268-AAC6BD4205FA}" dt="2024-04-19T02:19:49.436" v="59" actId="478"/>
          <ac:picMkLst>
            <pc:docMk/>
            <pc:sldMk cId="0" sldId="256"/>
            <ac:picMk id="7" creationId="{E1726158-B8AB-9CE1-8CCF-ED68C8380F2F}"/>
          </ac:picMkLst>
        </pc:picChg>
        <pc:picChg chg="add del mod">
          <ac:chgData name="Ma. Karla Cabentoy EXT" userId="bc31b609-5f5f-4b3b-b9e5-2f0b289b8a14" providerId="ADAL" clId="{A5791B15-2261-4907-B268-AAC6BD4205FA}" dt="2024-05-02T11:36:47.869" v="75" actId="478"/>
          <ac:picMkLst>
            <pc:docMk/>
            <pc:sldMk cId="0" sldId="256"/>
            <ac:picMk id="9" creationId="{143A8B15-9A82-63E2-B1A9-A9279503AE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15,45 </a:t>
            </a:r>
            <a:r>
              <a:rPr spc="-25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>
                <a:latin typeface="Arial MT"/>
                <a:cs typeface="Arial MT"/>
              </a:rPr>
              <a:t>Set </a:t>
            </a:r>
            <a:r>
              <a:rPr sz="900" spc="-1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016000" y="959611"/>
            <a:ext cx="8299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2262833/00100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02.05.2024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8910" y="1897136"/>
            <a:ext cx="343709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Diamond Degree Topper 160x200cm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ETPPR160200AAA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DF7927-0974-4B6B-8B79-A56E98409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896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 and letters&#10;&#10;Description automatically generated">
            <a:extLst>
              <a:ext uri="{FF2B5EF4-FFF2-40B4-BE49-F238E27FC236}">
                <a16:creationId xmlns:a16="http://schemas.microsoft.com/office/drawing/2014/main" id="{5C17F3AF-A92B-FA9A-5375-3984E1C6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53055"/>
            <a:ext cx="2240280" cy="413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15,45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</cp:revision>
  <dcterms:created xsi:type="dcterms:W3CDTF">2024-01-03T14:49:35Z</dcterms:created>
  <dcterms:modified xsi:type="dcterms:W3CDTF">2024-05-02T11:39:01Z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