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17,2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2255511/00200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Diamond Degree Topper 180x200cm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ETPPR180200AAA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FEC7D-7571-4D29-B8B0-4579D3F7D7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17,2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20</cp:revision>
  <dcterms:created xsi:type="dcterms:W3CDTF">2024-01-03T14:49:35Z</dcterms:created>
  <dcterms:modified xsi:type="dcterms:W3CDTF">2024-02-12T08:10:01Z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