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18</a:t>
            </a:r>
            <a:r>
              <a:rPr dirty="0"/>
              <a:t>,</a:t>
            </a:r>
            <a:r>
              <a:rPr lang="de-DE" dirty="0"/>
              <a:t>77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2254809/00200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25.01.2024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Diamond Degree Topper 180x220cm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ETPPR180220AAA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</a:t>
            </a:r>
            <a:r>
              <a:rPr lang="de-DE" sz="900" spc="-10" dirty="0">
                <a:latin typeface="Arial MT"/>
                <a:cs typeface="Arial MT"/>
              </a:rPr>
              <a:t>1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B5674D2-6789-4FD5-ABB0-7B6A5CC4E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18,77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8</cp:revision>
  <dcterms:created xsi:type="dcterms:W3CDTF">2024-01-03T14:49:35Z</dcterms:created>
  <dcterms:modified xsi:type="dcterms:W3CDTF">2024-02-10T15:28:32Z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