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18,94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2256048/00200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08.02.2024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200x200cm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ETPPR200200AAA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484DE42-67EA-437F-BC60-03BC2B244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1041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D7CC8A-5F58-4419-B079-A39C704A9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18,94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21</cp:revision>
  <dcterms:created xsi:type="dcterms:W3CDTF">2024-01-03T14:49:35Z</dcterms:created>
  <dcterms:modified xsi:type="dcterms:W3CDTF">2024-02-17T15:41:02Z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