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FF5D8D-2797-43DC-ADF7-64E0C8728DBB}" v="1" dt="2024-04-19T03:39:54.29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68" d="100"/>
          <a:sy n="268" d="100"/>
        </p:scale>
        <p:origin x="2106" y="2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. Karla Cabentoy EXT" userId="bc31b609-5f5f-4b3b-b9e5-2f0b289b8a14" providerId="ADAL" clId="{02FF5D8D-2797-43DC-ADF7-64E0C8728DBB}"/>
    <pc:docChg chg="custSel modSld">
      <pc:chgData name="Ma. Karla Cabentoy EXT" userId="bc31b609-5f5f-4b3b-b9e5-2f0b289b8a14" providerId="ADAL" clId="{02FF5D8D-2797-43DC-ADF7-64E0C8728DBB}" dt="2024-04-19T03:40:20.664" v="29" actId="1076"/>
      <pc:docMkLst>
        <pc:docMk/>
      </pc:docMkLst>
      <pc:sldChg chg="addSp delSp modSp mod">
        <pc:chgData name="Ma. Karla Cabentoy EXT" userId="bc31b609-5f5f-4b3b-b9e5-2f0b289b8a14" providerId="ADAL" clId="{02FF5D8D-2797-43DC-ADF7-64E0C8728DBB}" dt="2024-04-19T03:40:20.664" v="29" actId="1076"/>
        <pc:sldMkLst>
          <pc:docMk/>
          <pc:sldMk cId="0" sldId="256"/>
        </pc:sldMkLst>
        <pc:spChg chg="mod">
          <ac:chgData name="Ma. Karla Cabentoy EXT" userId="bc31b609-5f5f-4b3b-b9e5-2f0b289b8a14" providerId="ADAL" clId="{02FF5D8D-2797-43DC-ADF7-64E0C8728DBB}" dt="2024-04-19T03:39:20.214" v="20" actId="20577"/>
          <ac:spMkLst>
            <pc:docMk/>
            <pc:sldMk cId="0" sldId="256"/>
            <ac:spMk id="111" creationId="{00000000-0000-0000-0000-000000000000}"/>
          </ac:spMkLst>
        </pc:spChg>
        <pc:picChg chg="add mod">
          <ac:chgData name="Ma. Karla Cabentoy EXT" userId="bc31b609-5f5f-4b3b-b9e5-2f0b289b8a14" providerId="ADAL" clId="{02FF5D8D-2797-43DC-ADF7-64E0C8728DBB}" dt="2024-04-19T03:40:20.664" v="29" actId="1076"/>
          <ac:picMkLst>
            <pc:docMk/>
            <pc:sldMk cId="0" sldId="256"/>
            <ac:picMk id="7" creationId="{75EC9731-8DA1-D758-D2BD-131EB98F37D7}"/>
          </ac:picMkLst>
        </pc:picChg>
        <pc:picChg chg="del">
          <ac:chgData name="Ma. Karla Cabentoy EXT" userId="bc31b609-5f5f-4b3b-b9e5-2f0b289b8a14" providerId="ADAL" clId="{02FF5D8D-2797-43DC-ADF7-64E0C8728DBB}" dt="2024-04-19T03:38:36.915" v="0" actId="478"/>
          <ac:picMkLst>
            <pc:docMk/>
            <pc:sldMk cId="0" sldId="256"/>
            <ac:picMk id="13" creationId="{406196EE-EE6F-452C-811E-54FE43D02FC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40,4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016000" y="959611"/>
            <a:ext cx="8299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2261717/00900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18.04.2024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MATTRESS HELIX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ECREH200200BSB</a:t>
            </a: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45</a:t>
            </a:r>
            <a:r>
              <a:rPr sz="900" spc="-10" dirty="0">
                <a:latin typeface="Arial MT"/>
                <a:cs typeface="Arial MT"/>
              </a:rPr>
              <a:t>x</a:t>
            </a:r>
            <a:r>
              <a:rPr lang="de-DE" sz="900" spc="-10" dirty="0">
                <a:latin typeface="Arial MT"/>
                <a:cs typeface="Arial MT"/>
              </a:rPr>
              <a:t>45</a:t>
            </a:r>
            <a:r>
              <a:rPr sz="900" spc="-10" dirty="0">
                <a:latin typeface="Arial MT"/>
                <a:cs typeface="Arial MT"/>
              </a:rPr>
              <a:t>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4150692-2194-46A6-BAAB-F06984B6DE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1979"/>
            <a:ext cx="1184040" cy="414000"/>
          </a:xfrm>
          <a:prstGeom prst="rect">
            <a:avLst/>
          </a:prstGeom>
        </p:spPr>
      </p:pic>
      <p:pic>
        <p:nvPicPr>
          <p:cNvPr id="7" name="Picture 6" descr="A bar code with numbers&#10;&#10;Description automatically generated">
            <a:extLst>
              <a:ext uri="{FF2B5EF4-FFF2-40B4-BE49-F238E27FC236}">
                <a16:creationId xmlns:a16="http://schemas.microsoft.com/office/drawing/2014/main" id="{75EC9731-8DA1-D758-D2BD-131EB98F3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10" y="254833"/>
            <a:ext cx="2240280" cy="4130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25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40,4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Ma. Karla Cabentoy EXT</cp:lastModifiedBy>
  <cp:revision>64</cp:revision>
  <dcterms:created xsi:type="dcterms:W3CDTF">2024-01-03T14:49:35Z</dcterms:created>
  <dcterms:modified xsi:type="dcterms:W3CDTF">2024-04-19T03:40:20Z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