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5270C-588C-9066-FAFA-9F27419A6A27}" v="6" dt="2024-06-14T13:52:21.9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159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C9047E33-74CC-4858-821D-5AB588598B4D}"/>
    <pc:docChg chg="custSel modSld">
      <pc:chgData name="Ma. Karla Cabentoy EXT" userId="bc31b609-5f5f-4b3b-b9e5-2f0b289b8a14" providerId="ADAL" clId="{C9047E33-74CC-4858-821D-5AB588598B4D}" dt="2024-05-02T11:44:18.049" v="16" actId="1076"/>
      <pc:docMkLst>
        <pc:docMk/>
      </pc:docMkLst>
      <pc:sldChg chg="addSp delSp modSp mod">
        <pc:chgData name="Ma. Karla Cabentoy EXT" userId="bc31b609-5f5f-4b3b-b9e5-2f0b289b8a14" providerId="ADAL" clId="{C9047E33-74CC-4858-821D-5AB588598B4D}" dt="2024-05-02T11:44:18.049" v="16" actId="1076"/>
        <pc:sldMkLst>
          <pc:docMk/>
          <pc:sldMk cId="0" sldId="256"/>
        </pc:sldMkLst>
        <pc:spChg chg="mod">
          <ac:chgData name="Ma. Karla Cabentoy EXT" userId="bc31b609-5f5f-4b3b-b9e5-2f0b289b8a14" providerId="ADAL" clId="{C9047E33-74CC-4858-821D-5AB588598B4D}" dt="2024-05-02T11:43:06.072" v="8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Ma. Karla Cabentoy EXT" userId="bc31b609-5f5f-4b3b-b9e5-2f0b289b8a14" providerId="ADAL" clId="{C9047E33-74CC-4858-821D-5AB588598B4D}" dt="2024-05-02T11:44:18.049" v="16" actId="1076"/>
          <ac:picMkLst>
            <pc:docMk/>
            <pc:sldMk cId="0" sldId="256"/>
            <ac:picMk id="8" creationId="{4FC77379-B3F9-C1A9-F421-8516DF93D913}"/>
          </ac:picMkLst>
        </pc:picChg>
        <pc:picChg chg="del">
          <ac:chgData name="Ma. Karla Cabentoy EXT" userId="bc31b609-5f5f-4b3b-b9e5-2f0b289b8a14" providerId="ADAL" clId="{C9047E33-74CC-4858-821D-5AB588598B4D}" dt="2024-05-02T11:42:33.686" v="0" actId="478"/>
          <ac:picMkLst>
            <pc:docMk/>
            <pc:sldMk cId="0" sldId="256"/>
            <ac:picMk id="11" creationId="{C4C93B9B-30EF-4DAC-A377-9C37C9C2D502}"/>
          </ac:picMkLst>
        </pc:picChg>
      </pc:sldChg>
    </pc:docChg>
  </pc:docChgLst>
  <pc:docChgLst>
    <pc:chgData name="Kiernan Magbago EXT" userId="S::kiernan.magbago@emma-sleep.com::076d6c77-255a-4d67-9cf5-5922baff0f39" providerId="AD" clId="Web-{E0E5270C-588C-9066-FAFA-9F27419A6A27}"/>
    <pc:docChg chg="modSld">
      <pc:chgData name="Kiernan Magbago EXT" userId="S::kiernan.magbago@emma-sleep.com::076d6c77-255a-4d67-9cf5-5922baff0f39" providerId="AD" clId="Web-{E0E5270C-588C-9066-FAFA-9F27419A6A27}" dt="2024-06-14T13:52:20.837" v="1" actId="20577"/>
      <pc:docMkLst>
        <pc:docMk/>
      </pc:docMkLst>
      <pc:sldChg chg="modSp">
        <pc:chgData name="Kiernan Magbago EXT" userId="S::kiernan.magbago@emma-sleep.com::076d6c77-255a-4d67-9cf5-5922baff0f39" providerId="AD" clId="Web-{E0E5270C-588C-9066-FAFA-9F27419A6A27}" dt="2024-06-14T13:52:20.837" v="1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E0E5270C-588C-9066-FAFA-9F27419A6A27}" dt="2024-06-14T13:52:20.837" v="1" actId="20577"/>
          <ac:spMkLst>
            <pc:docMk/>
            <pc:sldMk cId="0" sldId="256"/>
            <ac:spMk id="8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1,5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2262835/00100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02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 dirty="0">
                <a:latin typeface="Arial MT"/>
                <a:cs typeface="Arial MT"/>
              </a:rPr>
              <a:t>05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COVER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ECVOR090200AAA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21x90x25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924490-8F4B-4620-BD26-435CD220AE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8" name="Picture 7" descr="A bar code with numbers&#10;&#10;Description automatically generated">
            <a:extLst>
              <a:ext uri="{FF2B5EF4-FFF2-40B4-BE49-F238E27FC236}">
                <a16:creationId xmlns:a16="http://schemas.microsoft.com/office/drawing/2014/main" id="{4FC77379-B3F9-C1A9-F421-8516DF93D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0" y="253771"/>
            <a:ext cx="2240280" cy="413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136</cp:revision>
  <dcterms:created xsi:type="dcterms:W3CDTF">2024-01-03T11:07:00Z</dcterms:created>
  <dcterms:modified xsi:type="dcterms:W3CDTF">2024-06-14T13:52:30Z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