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 dirty="0"/>
              <a:t>1,9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de-DE" sz="750" spc="-15" dirty="0">
                <a:latin typeface="Arial MT"/>
                <a:cs typeface="Arial MT"/>
              </a:rPr>
              <a:t>2254153/00200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18</a:t>
            </a:r>
            <a:r>
              <a:rPr sz="750" spc="-10" dirty="0">
                <a:latin typeface="Arial MT"/>
                <a:cs typeface="Arial MT"/>
              </a:rPr>
              <a:t>.</a:t>
            </a:r>
            <a:r>
              <a:rPr lang="de-DE" sz="750" spc="-10" dirty="0">
                <a:latin typeface="Arial MT"/>
                <a:cs typeface="Arial MT"/>
              </a:rPr>
              <a:t>0</a:t>
            </a:r>
            <a:r>
              <a:rPr sz="750" spc="-10" dirty="0">
                <a:latin typeface="Arial MT"/>
                <a:cs typeface="Arial MT"/>
              </a:rPr>
              <a:t>1.202</a:t>
            </a:r>
            <a:r>
              <a:rPr lang="de-DE" sz="750" spc="-10" dirty="0">
                <a:latin typeface="Arial MT"/>
                <a:cs typeface="Arial MT"/>
              </a:rPr>
              <a:t>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COVER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ECVOR090220AAA</a:t>
            </a: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22x90x25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53A56FBB-5E6A-4967-B0EB-95344079A0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1,9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126</cp:revision>
  <dcterms:created xsi:type="dcterms:W3CDTF">2024-01-03T11:07:00Z</dcterms:created>
  <dcterms:modified xsi:type="dcterms:W3CDTF">2024-02-15T12:31:03Z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