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C657B7-7CD0-4B01-B3F8-6A108A0A7A89}" v="1" dt="2024-04-01T11:30:04.08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2" d="100"/>
          <a:sy n="202" d="100"/>
        </p:scale>
        <p:origin x="1694" y="1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. Karla Cabentoy EXT" userId="bc31b609-5f5f-4b3b-b9e5-2f0b289b8a14" providerId="ADAL" clId="{D3C657B7-7CD0-4B01-B3F8-6A108A0A7A89}"/>
    <pc:docChg chg="custSel modSld">
      <pc:chgData name="Ma. Karla Cabentoy EXT" userId="bc31b609-5f5f-4b3b-b9e5-2f0b289b8a14" providerId="ADAL" clId="{D3C657B7-7CD0-4B01-B3F8-6A108A0A7A89}" dt="2024-04-01T11:30:30.912" v="17" actId="1076"/>
      <pc:docMkLst>
        <pc:docMk/>
      </pc:docMkLst>
      <pc:sldChg chg="addSp delSp modSp mod">
        <pc:chgData name="Ma. Karla Cabentoy EXT" userId="bc31b609-5f5f-4b3b-b9e5-2f0b289b8a14" providerId="ADAL" clId="{D3C657B7-7CD0-4B01-B3F8-6A108A0A7A89}" dt="2024-04-01T11:30:30.912" v="17" actId="1076"/>
        <pc:sldMkLst>
          <pc:docMk/>
          <pc:sldMk cId="0" sldId="256"/>
        </pc:sldMkLst>
        <pc:spChg chg="mod">
          <ac:chgData name="Ma. Karla Cabentoy EXT" userId="bc31b609-5f5f-4b3b-b9e5-2f0b289b8a14" providerId="ADAL" clId="{D3C657B7-7CD0-4B01-B3F8-6A108A0A7A89}" dt="2024-04-01T11:29:08.258" v="9" actId="20577"/>
          <ac:spMkLst>
            <pc:docMk/>
            <pc:sldMk cId="0" sldId="256"/>
            <ac:spMk id="54" creationId="{00000000-0000-0000-0000-000000000000}"/>
          </ac:spMkLst>
        </pc:spChg>
        <pc:picChg chg="add mod">
          <ac:chgData name="Ma. Karla Cabentoy EXT" userId="bc31b609-5f5f-4b3b-b9e5-2f0b289b8a14" providerId="ADAL" clId="{D3C657B7-7CD0-4B01-B3F8-6A108A0A7A89}" dt="2024-04-01T11:30:30.912" v="17" actId="1076"/>
          <ac:picMkLst>
            <pc:docMk/>
            <pc:sldMk cId="0" sldId="256"/>
            <ac:picMk id="7" creationId="{1C797B4B-3472-F9E1-ADE9-F5DE182DFEDB}"/>
          </ac:picMkLst>
        </pc:picChg>
        <pc:picChg chg="del">
          <ac:chgData name="Ma. Karla Cabentoy EXT" userId="bc31b609-5f5f-4b3b-b9e5-2f0b289b8a14" providerId="ADAL" clId="{D3C657B7-7CD0-4B01-B3F8-6A108A0A7A89}" dt="2024-04-01T11:30:27.759" v="16" actId="478"/>
          <ac:picMkLst>
            <pc:docMk/>
            <pc:sldMk cId="0" sldId="256"/>
            <ac:picMk id="28" creationId="{523A9EF3-4E78-4D94-BDD5-A8666BA312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2,5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16508" y="957478"/>
            <a:ext cx="786257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cs typeface="Arial MT"/>
              </a:rPr>
              <a:t>2259979/00100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</a:t>
            </a:r>
            <a:r>
              <a:rPr lang="de-DE" sz="750" spc="-10" dirty="0">
                <a:latin typeface="Arial MT"/>
                <a:cs typeface="Arial MT"/>
              </a:rPr>
              <a:t>03</a:t>
            </a:r>
            <a:r>
              <a:rPr sz="750" spc="-10" dirty="0">
                <a:latin typeface="Arial MT"/>
                <a:cs typeface="Arial MT"/>
              </a:rPr>
              <a:t>.202</a:t>
            </a:r>
            <a:r>
              <a:rPr lang="de-DE" sz="750" spc="-10" dirty="0">
                <a:latin typeface="Arial MT"/>
                <a:cs typeface="Arial MT"/>
              </a:rPr>
              <a:t>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COVER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ECVOR120200AAA</a:t>
            </a: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22x12x25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F112D7F7-621B-4C4B-BF27-5C245422B7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  <p:pic>
        <p:nvPicPr>
          <p:cNvPr id="7" name="Picture 6" descr="A bar code with numbers&#10;&#10;Description automatically generated">
            <a:extLst>
              <a:ext uri="{FF2B5EF4-FFF2-40B4-BE49-F238E27FC236}">
                <a16:creationId xmlns:a16="http://schemas.microsoft.com/office/drawing/2014/main" id="{1C797B4B-3472-F9E1-ADE9-F5DE182DF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60" y="258241"/>
            <a:ext cx="2255960" cy="411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24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Ma. Karla Cabentoy EXT</cp:lastModifiedBy>
  <cp:revision>123</cp:revision>
  <dcterms:created xsi:type="dcterms:W3CDTF">2024-01-03T11:07:00Z</dcterms:created>
  <dcterms:modified xsi:type="dcterms:W3CDTF">2024-04-01T11:30:31Z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