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2,5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de-DE" sz="750" spc="-15" dirty="0">
                <a:latin typeface="Arial MT"/>
                <a:cs typeface="Arial MT"/>
              </a:rPr>
              <a:t>2254153/00300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18</a:t>
            </a:r>
            <a:r>
              <a:rPr sz="750" spc="-10" dirty="0">
                <a:latin typeface="Arial MT"/>
                <a:cs typeface="Arial MT"/>
              </a:rPr>
              <a:t>.</a:t>
            </a:r>
            <a:r>
              <a:rPr lang="de-DE" sz="750" spc="-10" dirty="0">
                <a:latin typeface="Arial MT"/>
                <a:cs typeface="Arial MT"/>
              </a:rPr>
              <a:t>0</a:t>
            </a:r>
            <a:r>
              <a:rPr sz="750" spc="-10" dirty="0">
                <a:latin typeface="Arial MT"/>
                <a:cs typeface="Arial MT"/>
              </a:rPr>
              <a:t>1.202</a:t>
            </a:r>
            <a:r>
              <a:rPr lang="de-DE" sz="750" spc="-10" dirty="0">
                <a:latin typeface="Arial MT"/>
                <a:cs typeface="Arial MT"/>
              </a:rPr>
              <a:t>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COVER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ECVOR160200AAA</a:t>
            </a: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20x16x25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B2C2E82-E423-4EE1-B913-2668B41B3F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09" y="261637"/>
            <a:ext cx="2243878" cy="414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6151108-2F5E-4E8E-A8E7-D18B62816B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0620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120</cp:revision>
  <dcterms:created xsi:type="dcterms:W3CDTF">2024-01-03T11:07:00Z</dcterms:created>
  <dcterms:modified xsi:type="dcterms:W3CDTF">2024-02-15T11:01:34Z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