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18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MATRAS MOTION SENSE 090X200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EMASE090200AAA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33" name="Grafik 132">
            <a:extLst>
              <a:ext uri="{FF2B5EF4-FFF2-40B4-BE49-F238E27FC236}">
                <a16:creationId xmlns:a16="http://schemas.microsoft.com/office/drawing/2014/main" id="{34FDAB96-F2E6-446B-B8B1-8FB3EBBF2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63</cp:revision>
  <dcterms:created xsi:type="dcterms:W3CDTF">2024-01-03T14:49:35Z</dcterms:created>
  <dcterms:modified xsi:type="dcterms:W3CDTF">2024-01-11T12:51:53Z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