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2256584/00100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15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de-DE" sz="750" spc="-10">
                <a:latin typeface="Arial MT"/>
                <a:cs typeface="Arial MT"/>
              </a:rPr>
              <a:t>0</a:t>
            </a:r>
            <a:r>
              <a:rPr lang="de-DE" sz="750" spc="-10" dirty="0">
                <a:latin typeface="Arial MT"/>
                <a:cs typeface="Arial MT"/>
              </a:rPr>
              <a:t>2</a:t>
            </a:r>
            <a:r>
              <a:rPr sz="750" spc="-10">
                <a:latin typeface="Arial MT"/>
                <a:cs typeface="Arial MT"/>
              </a:rPr>
              <a:t>.202</a:t>
            </a:r>
            <a:r>
              <a:rPr lang="de-DE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KS FOAM EMMA 070X040X011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EPWFP070040AAB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70x40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FB0FA2-AF91-4F19-AE84-2C34AAA3E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1" y="1382075"/>
            <a:ext cx="1051560" cy="41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69B076A-081F-4D26-8AD1-49AD4ABBB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1" y="261637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113</cp:revision>
  <dcterms:created xsi:type="dcterms:W3CDTF">2024-01-03T11:07:00Z</dcterms:created>
  <dcterms:modified xsi:type="dcterms:W3CDTF">2024-02-20T10:39:21Z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