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 dirty="0"/>
              <a:t>0,7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de-DE" sz="750" spc="-15" dirty="0">
                <a:latin typeface="Arial MT"/>
                <a:cs typeface="Arial MT"/>
              </a:rPr>
              <a:t>2255516/00100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0</a:t>
            </a:r>
            <a:r>
              <a:rPr sz="750" spc="-10" dirty="0">
                <a:latin typeface="Arial MT"/>
                <a:cs typeface="Arial MT"/>
              </a:rPr>
              <a:t>1</a:t>
            </a:r>
            <a:r>
              <a:rPr lang="de-DE" sz="750" spc="-10" dirty="0">
                <a:latin typeface="Arial MT"/>
                <a:cs typeface="Arial MT"/>
              </a:rPr>
              <a:t>.0</a:t>
            </a:r>
            <a:r>
              <a:rPr sz="750" spc="-10" dirty="0">
                <a:latin typeface="Arial MT"/>
                <a:cs typeface="Arial MT"/>
              </a:rPr>
              <a:t>2.202</a:t>
            </a:r>
            <a:r>
              <a:rPr lang="de-DE" sz="750" spc="-10" dirty="0">
                <a:latin typeface="Arial MT"/>
                <a:cs typeface="Arial MT"/>
              </a:rPr>
              <a:t>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KS EMMA CLOUD  060X070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EPWMP060070AAB</a:t>
            </a: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70x60x12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79448D5-4815-4206-8D6C-81377DA0A6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0,7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113</cp:revision>
  <dcterms:created xsi:type="dcterms:W3CDTF">2024-01-03T11:07:00Z</dcterms:created>
  <dcterms:modified xsi:type="dcterms:W3CDTF">2024-02-12T08:20:35Z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