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38"/>
          <a:sy d="100" n="138"/>
        </p:scale>
        <p:origin x="108" y="10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AML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郭中昊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1 Characteristics of AML scRNA-seq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Adipo: Adipocyte</a:t>
            </a:r>
          </a:p>
          <a:p>
            <a:pPr lvl="0"/>
            <a:r>
              <a:rPr/>
              <a:t>B cell: B cell</a:t>
            </a:r>
          </a:p>
          <a:p>
            <a:pPr lvl="0"/>
            <a:r>
              <a:rPr/>
              <a:t>Endo: Endothelial cell</a:t>
            </a:r>
          </a:p>
          <a:p>
            <a:pPr lvl="0"/>
            <a:r>
              <a:rPr/>
              <a:t>Eryth: Erythrocyte</a:t>
            </a:r>
          </a:p>
          <a:p>
            <a:pPr lvl="0"/>
            <a:r>
              <a:rPr/>
              <a:t>Fib: Fibroblast</a:t>
            </a:r>
          </a:p>
          <a:p>
            <a:pPr lvl="0"/>
            <a:r>
              <a:rPr/>
              <a:t>LEC: Lymphatic Endothelial Cell</a:t>
            </a:r>
          </a:p>
          <a:p>
            <a:pPr lvl="0"/>
            <a:r>
              <a:rPr/>
              <a:t>Mac/Granul: Macrophage/Granulocyte</a:t>
            </a:r>
          </a:p>
          <a:p>
            <a:pPr lvl="0"/>
            <a:r>
              <a:rPr/>
              <a:t>mCAF: Matrix Cancer-Associated Fibroblast</a:t>
            </a:r>
          </a:p>
          <a:p>
            <a:pPr lvl="0"/>
            <a:r>
              <a:rPr/>
              <a:t>Med: Medullary cell of adrenal gland</a:t>
            </a:r>
          </a:p>
          <a:p>
            <a:pPr lvl="0"/>
            <a:r>
              <a:rPr/>
              <a:t>MSC: Mesenchymal Stem Cell</a:t>
            </a:r>
          </a:p>
          <a:p>
            <a:pPr lvl="0"/>
            <a:r>
              <a:rPr/>
              <a:t>Plasma: Plasma cell</a:t>
            </a:r>
          </a:p>
          <a:p>
            <a:pPr lvl="0"/>
            <a:r>
              <a:rPr/>
              <a:t>T cell: T cell</a:t>
            </a:r>
          </a:p>
          <a:p>
            <a:pPr lvl="0"/>
            <a:r>
              <a:rPr/>
              <a:t>ZF: Zona Fasciculata cell</a:t>
            </a:r>
          </a:p>
          <a:p>
            <a:pPr lvl="0"/>
            <a:r>
              <a:rPr/>
              <a:t>ZG: Zona Glomerulosa cell</a:t>
            </a:r>
          </a:p>
          <a:p>
            <a:pPr lvl="0"/>
            <a:r>
              <a:rPr/>
              <a:t>ZR: Zona Reticularis cell</a:t>
            </a:r>
          </a:p>
        </p:txBody>
      </p:sp>
      <p:pic>
        <p:nvPicPr>
          <p:cNvPr descr="results/102.cluster_annotate/final_annot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全屏显示(16:9)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AML</dc:title>
  <dc:creator>郭中昊</dc:creator>
  <cp:keywords/>
  <dcterms:created xsi:type="dcterms:W3CDTF">2025-01-28T12:21:32Z</dcterms:created>
  <dcterms:modified xsi:type="dcterms:W3CDTF">2025-01-28T12:21:32Z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output-dir">
    <vt:lpwstr>report/</vt:lpwstr>
  </property>
  <property fmtid="{D5CDD505-2E9C-101B-9397-08002B2CF9AE}" pid="10" name="toc-title">
    <vt:lpwstr>Table of contents</vt:lpwstr>
  </property>
</Properties>
</file>