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8" d="100"/>
          <a:sy n="138" d="100"/>
        </p:scale>
        <p:origin x="108" y="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Some content on the left.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全屏显示(16:9)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Harvey Guo</cp:lastModifiedBy>
  <cp:revision>7</cp:revision>
  <dcterms:created xsi:type="dcterms:W3CDTF">2017-06-05T14:10:58Z</dcterms:created>
  <dcterms:modified xsi:type="dcterms:W3CDTF">2025-01-28T12:14:51Z</dcterms:modified>
</cp:coreProperties>
</file>