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8869363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0" autoAdjust="0"/>
    <p:restoredTop sz="94660"/>
  </p:normalViewPr>
  <p:slideViewPr>
    <p:cSldViewPr snapToGrid="0">
      <p:cViewPr>
        <p:scale>
          <a:sx n="150" d="100"/>
          <a:sy n="150" d="100"/>
        </p:scale>
        <p:origin x="234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671" y="718364"/>
            <a:ext cx="6652022" cy="152817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671" y="2305472"/>
            <a:ext cx="6652022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608" indent="0" algn="ctr">
              <a:buNone/>
              <a:defRPr sz="1280"/>
            </a:lvl2pPr>
            <a:lvl3pPr marL="585216" indent="0" algn="ctr">
              <a:buNone/>
              <a:defRPr sz="1152"/>
            </a:lvl3pPr>
            <a:lvl4pPr marL="877824" indent="0" algn="ctr">
              <a:buNone/>
              <a:defRPr sz="1024"/>
            </a:lvl4pPr>
            <a:lvl5pPr marL="1170432" indent="0" algn="ctr">
              <a:buNone/>
              <a:defRPr sz="1024"/>
            </a:lvl5pPr>
            <a:lvl6pPr marL="1463040" indent="0" algn="ctr">
              <a:buNone/>
              <a:defRPr sz="1024"/>
            </a:lvl6pPr>
            <a:lvl7pPr marL="1755648" indent="0" algn="ctr">
              <a:buNone/>
              <a:defRPr sz="1024"/>
            </a:lvl7pPr>
            <a:lvl8pPr marL="2048256" indent="0" algn="ctr">
              <a:buNone/>
              <a:defRPr sz="1024"/>
            </a:lvl8pPr>
            <a:lvl9pPr marL="2340864" indent="0" algn="ctr">
              <a:buNone/>
              <a:defRPr sz="10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B839-82F7-43C9-9F1B-8E6D23E5488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BF5C-8054-423B-97BB-D7F30727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4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B839-82F7-43C9-9F1B-8E6D23E5488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BF5C-8054-423B-97BB-D7F30727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2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7138" y="233697"/>
            <a:ext cx="1912456" cy="3719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9" y="233697"/>
            <a:ext cx="5626502" cy="371984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B839-82F7-43C9-9F1B-8E6D23E5488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BF5C-8054-423B-97BB-D7F30727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B839-82F7-43C9-9F1B-8E6D23E5488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BF5C-8054-423B-97BB-D7F30727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7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49" y="1094312"/>
            <a:ext cx="7649826" cy="182588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49" y="2937470"/>
            <a:ext cx="7649826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608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B839-82F7-43C9-9F1B-8E6D23E5488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BF5C-8054-423B-97BB-D7F30727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9" y="1168485"/>
            <a:ext cx="3769479" cy="27850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0115" y="1168485"/>
            <a:ext cx="3769479" cy="27850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B839-82F7-43C9-9F1B-8E6D23E5488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BF5C-8054-423B-97BB-D7F30727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9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233697"/>
            <a:ext cx="7649826" cy="8484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924" y="1076022"/>
            <a:ext cx="3752156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924" y="1603364"/>
            <a:ext cx="3752156" cy="23583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0115" y="1076022"/>
            <a:ext cx="3770635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0115" y="1603364"/>
            <a:ext cx="3770635" cy="23583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B839-82F7-43C9-9F1B-8E6D23E5488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BF5C-8054-423B-97BB-D7F30727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B839-82F7-43C9-9F1B-8E6D23E5488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BF5C-8054-423B-97BB-D7F30727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B839-82F7-43C9-9F1B-8E6D23E5488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BF5C-8054-423B-97BB-D7F30727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292629"/>
            <a:ext cx="2860600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635" y="631998"/>
            <a:ext cx="4490115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1316831"/>
            <a:ext cx="2860600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B839-82F7-43C9-9F1B-8E6D23E5488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BF5C-8054-423B-97BB-D7F30727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2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292629"/>
            <a:ext cx="2860600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0635" y="631998"/>
            <a:ext cx="4490115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608" indent="0">
              <a:buNone/>
              <a:defRPr sz="1792"/>
            </a:lvl2pPr>
            <a:lvl3pPr marL="585216" indent="0">
              <a:buNone/>
              <a:defRPr sz="1536"/>
            </a:lvl3pPr>
            <a:lvl4pPr marL="877824" indent="0">
              <a:buNone/>
              <a:defRPr sz="1280"/>
            </a:lvl4pPr>
            <a:lvl5pPr marL="1170432" indent="0">
              <a:buNone/>
              <a:defRPr sz="1280"/>
            </a:lvl5pPr>
            <a:lvl6pPr marL="1463040" indent="0">
              <a:buNone/>
              <a:defRPr sz="1280"/>
            </a:lvl6pPr>
            <a:lvl7pPr marL="1755648" indent="0">
              <a:buNone/>
              <a:defRPr sz="1280"/>
            </a:lvl7pPr>
            <a:lvl8pPr marL="2048256" indent="0">
              <a:buNone/>
              <a:defRPr sz="1280"/>
            </a:lvl8pPr>
            <a:lvl9pPr marL="2340864" indent="0">
              <a:buNone/>
              <a:defRPr sz="12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1316831"/>
            <a:ext cx="2860600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B839-82F7-43C9-9F1B-8E6D23E5488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BF5C-8054-423B-97BB-D7F30727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9" y="233697"/>
            <a:ext cx="7649826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9" y="1168485"/>
            <a:ext cx="7649826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9" y="4068359"/>
            <a:ext cx="1995607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0B839-82F7-43C9-9F1B-8E6D23E54885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77" y="4068359"/>
            <a:ext cx="299341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3987" y="4068359"/>
            <a:ext cx="1995607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BF5C-8054-423B-97BB-D7F30727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4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85216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4" indent="-146304" algn="l" defTabSz="585216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8586" y="146862"/>
            <a:ext cx="1992546" cy="4068677"/>
            <a:chOff x="127729" y="107176"/>
            <a:chExt cx="1844700" cy="3766782"/>
          </a:xfrm>
        </p:grpSpPr>
        <p:sp>
          <p:nvSpPr>
            <p:cNvPr id="4" name="TextBox 3"/>
            <p:cNvSpPr txBox="1"/>
            <p:nvPr/>
          </p:nvSpPr>
          <p:spPr>
            <a:xfrm>
              <a:off x="127729" y="107176"/>
              <a:ext cx="597602" cy="2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96" dirty="0"/>
                <a:t>Source</a:t>
              </a:r>
              <a:endParaRPr lang="en-US" sz="1296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7729" y="384175"/>
              <a:ext cx="1844700" cy="3489783"/>
              <a:chOff x="330201" y="3149830"/>
              <a:chExt cx="1844700" cy="348978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682"/>
              <a:stretch/>
            </p:blipFill>
            <p:spPr>
              <a:xfrm>
                <a:off x="330201" y="4946509"/>
                <a:ext cx="1830636" cy="1693104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149"/>
              <a:stretch/>
            </p:blipFill>
            <p:spPr>
              <a:xfrm>
                <a:off x="330201" y="3149830"/>
                <a:ext cx="1844700" cy="1693104"/>
              </a:xfrm>
              <a:prstGeom prst="rect">
                <a:avLst/>
              </a:prstGeom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4523426" y="146862"/>
            <a:ext cx="1971279" cy="4068678"/>
            <a:chOff x="155074" y="4141283"/>
            <a:chExt cx="1825011" cy="3766783"/>
          </a:xfrm>
        </p:grpSpPr>
        <p:grpSp>
          <p:nvGrpSpPr>
            <p:cNvPr id="16" name="Group 15"/>
            <p:cNvGrpSpPr/>
            <p:nvPr/>
          </p:nvGrpSpPr>
          <p:grpSpPr>
            <a:xfrm>
              <a:off x="155074" y="4418282"/>
              <a:ext cx="1825011" cy="3489784"/>
              <a:chOff x="155074" y="4418282"/>
              <a:chExt cx="1825011" cy="348978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894"/>
              <a:stretch/>
            </p:blipFill>
            <p:spPr>
              <a:xfrm>
                <a:off x="155074" y="6214962"/>
                <a:ext cx="1825011" cy="169310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1108"/>
              <a:stretch/>
            </p:blipFill>
            <p:spPr>
              <a:xfrm>
                <a:off x="155074" y="4418282"/>
                <a:ext cx="1819385" cy="1693104"/>
              </a:xfrm>
              <a:prstGeom prst="rect">
                <a:avLst/>
              </a:prstGeom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55074" y="4141283"/>
              <a:ext cx="925579" cy="2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96" dirty="0"/>
                <a:t>Setup at 5m</a:t>
              </a:r>
              <a:endParaRPr lang="en-US" sz="1296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98507" y="146862"/>
            <a:ext cx="1993765" cy="4068678"/>
            <a:chOff x="127729" y="2382333"/>
            <a:chExt cx="1845828" cy="3766783"/>
          </a:xfrm>
        </p:grpSpPr>
        <p:grpSp>
          <p:nvGrpSpPr>
            <p:cNvPr id="8" name="Group 7"/>
            <p:cNvGrpSpPr/>
            <p:nvPr/>
          </p:nvGrpSpPr>
          <p:grpSpPr>
            <a:xfrm>
              <a:off x="142921" y="2659332"/>
              <a:ext cx="1830636" cy="3489784"/>
              <a:chOff x="142921" y="2659332"/>
              <a:chExt cx="1830636" cy="348978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682"/>
              <a:stretch/>
            </p:blipFill>
            <p:spPr>
              <a:xfrm>
                <a:off x="142921" y="2659332"/>
                <a:ext cx="1830636" cy="1693104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788"/>
              <a:stretch/>
            </p:blipFill>
            <p:spPr>
              <a:xfrm>
                <a:off x="145734" y="4456012"/>
                <a:ext cx="1827823" cy="1693104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127729" y="2382333"/>
              <a:ext cx="925579" cy="2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96" dirty="0"/>
                <a:t>Setup at 1m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90774" y="146862"/>
            <a:ext cx="1974316" cy="4068676"/>
            <a:chOff x="142921" y="6956658"/>
            <a:chExt cx="1827823" cy="3766782"/>
          </a:xfrm>
        </p:grpSpPr>
        <p:grpSp>
          <p:nvGrpSpPr>
            <p:cNvPr id="19" name="Group 18"/>
            <p:cNvGrpSpPr/>
            <p:nvPr/>
          </p:nvGrpSpPr>
          <p:grpSpPr>
            <a:xfrm>
              <a:off x="142921" y="7233654"/>
              <a:ext cx="1827823" cy="3489786"/>
              <a:chOff x="145959" y="7223355"/>
              <a:chExt cx="1827823" cy="348978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1001"/>
              <a:stretch/>
            </p:blipFill>
            <p:spPr>
              <a:xfrm>
                <a:off x="151585" y="9020037"/>
                <a:ext cx="1822197" cy="1693104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788"/>
              <a:stretch/>
            </p:blipFill>
            <p:spPr>
              <a:xfrm>
                <a:off x="145959" y="7223355"/>
                <a:ext cx="1827823" cy="1693104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142921" y="6956658"/>
              <a:ext cx="1004235" cy="2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96" dirty="0"/>
                <a:t>Setup at 10m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82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SLAC National Accelerator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Esposito, Vincent</dc:creator>
  <cp:lastModifiedBy>Esposito, Vincent</cp:lastModifiedBy>
  <cp:revision>6</cp:revision>
  <dcterms:created xsi:type="dcterms:W3CDTF">2020-02-08T01:34:42Z</dcterms:created>
  <dcterms:modified xsi:type="dcterms:W3CDTF">2020-02-08T02:01:36Z</dcterms:modified>
</cp:coreProperties>
</file>