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7" r:id="rId5"/>
    <p:sldId id="268" r:id="rId6"/>
    <p:sldId id="265" r:id="rId7"/>
    <p:sldId id="266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13EF4-22F2-4992-8969-F8D4876FE096}" v="86" dt="2023-12-20T18:18:09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7CC2A-6DCD-48E9-A2C3-8A166F62B94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05CA31-4589-46B0-A062-3034CB59B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Calibri"/>
              <a:ea typeface="Calibri"/>
              <a:cs typeface="Calibri"/>
            </a:rPr>
            <a:t>Exploiting human Psychology</a:t>
          </a:r>
        </a:p>
      </dgm:t>
    </dgm:pt>
    <dgm:pt modelId="{58F45E29-84E7-4891-AEB5-3D810DAA89CE}" type="parTrans" cxnId="{E3FBC6DA-449F-43BE-971D-A1B363F4F4AE}">
      <dgm:prSet/>
      <dgm:spPr/>
      <dgm:t>
        <a:bodyPr/>
        <a:lstStyle/>
        <a:p>
          <a:endParaRPr lang="en-US"/>
        </a:p>
      </dgm:t>
    </dgm:pt>
    <dgm:pt modelId="{89555372-1D08-4E5C-83A6-A4F0D0E8918C}" type="sibTrans" cxnId="{E3FBC6DA-449F-43BE-971D-A1B363F4F4AE}">
      <dgm:prSet/>
      <dgm:spPr/>
      <dgm:t>
        <a:bodyPr/>
        <a:lstStyle/>
        <a:p>
          <a:endParaRPr lang="en-US"/>
        </a:p>
      </dgm:t>
    </dgm:pt>
    <dgm:pt modelId="{7CFF8C85-8B08-4394-8F48-A05D3B484B1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/>
            </a:rPr>
            <a:t>Taking advantage of human vulnerabilities</a:t>
          </a:r>
          <a:endParaRPr lang="en-US" dirty="0"/>
        </a:p>
      </dgm:t>
    </dgm:pt>
    <dgm:pt modelId="{11ACDC2D-84F9-4BB1-8C57-0B814980EA5A}" type="parTrans" cxnId="{C10248DF-C207-4DBF-B8D2-BC206E74F49F}">
      <dgm:prSet/>
      <dgm:spPr/>
      <dgm:t>
        <a:bodyPr/>
        <a:lstStyle/>
        <a:p>
          <a:endParaRPr lang="en-US"/>
        </a:p>
      </dgm:t>
    </dgm:pt>
    <dgm:pt modelId="{EC4ABAE4-C9C2-41CE-8666-959627C4C190}" type="sibTrans" cxnId="{C10248DF-C207-4DBF-B8D2-BC206E74F49F}">
      <dgm:prSet/>
      <dgm:spPr/>
      <dgm:t>
        <a:bodyPr/>
        <a:lstStyle/>
        <a:p>
          <a:endParaRPr lang="en-US"/>
        </a:p>
      </dgm:t>
    </dgm:pt>
    <dgm:pt modelId="{7164C15E-FCFA-4BB9-9C9E-E327213D350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/>
            </a:rPr>
            <a:t>Using social engineering techniques to manipulate individuals</a:t>
          </a:r>
        </a:p>
      </dgm:t>
    </dgm:pt>
    <dgm:pt modelId="{A5CB2EA9-ABE2-4CD0-81DF-EA078D68CF79}" type="parTrans" cxnId="{9C4EAAAE-C840-4026-B8D9-F23B8C6D0675}">
      <dgm:prSet/>
      <dgm:spPr/>
    </dgm:pt>
    <dgm:pt modelId="{BBA0302C-9F3A-442B-AAAE-C68996047045}" type="sibTrans" cxnId="{9C4EAAAE-C840-4026-B8D9-F23B8C6D0675}">
      <dgm:prSet/>
      <dgm:spPr/>
    </dgm:pt>
    <dgm:pt modelId="{B921DF2F-2A9E-4213-9309-454975E7CFC0}" type="pres">
      <dgm:prSet presAssocID="{86F7CC2A-6DCD-48E9-A2C3-8A166F62B94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465876-3A92-4635-915A-8161A1C75AF7}" type="pres">
      <dgm:prSet presAssocID="{5205CA31-4589-46B0-A062-3034CB59B10C}" presName="compNode" presStyleCnt="0"/>
      <dgm:spPr/>
    </dgm:pt>
    <dgm:pt modelId="{00334F1F-0995-4C9A-8BDA-E9F936C7F5A1}" type="pres">
      <dgm:prSet presAssocID="{5205CA31-4589-46B0-A062-3034CB59B10C}" presName="bgRect" presStyleLbl="bgShp" presStyleIdx="0" presStyleCnt="3"/>
      <dgm:spPr/>
    </dgm:pt>
    <dgm:pt modelId="{A623A5BC-994F-4576-8748-1532566D3F9C}" type="pres">
      <dgm:prSet presAssocID="{5205CA31-4589-46B0-A062-3034CB59B1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8897DE4-1AA1-4ED4-915B-18E01D380CA0}" type="pres">
      <dgm:prSet presAssocID="{5205CA31-4589-46B0-A062-3034CB59B10C}" presName="spaceRect" presStyleCnt="0"/>
      <dgm:spPr/>
    </dgm:pt>
    <dgm:pt modelId="{9B4C387A-2C7F-451D-8E01-0A2098322FD6}" type="pres">
      <dgm:prSet presAssocID="{5205CA31-4589-46B0-A062-3034CB59B10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D0F5153-8046-45BF-AEEC-8CA55CA907C3}" type="pres">
      <dgm:prSet presAssocID="{89555372-1D08-4E5C-83A6-A4F0D0E8918C}" presName="sibTrans" presStyleCnt="0"/>
      <dgm:spPr/>
    </dgm:pt>
    <dgm:pt modelId="{ED8E380D-FCB4-4AFE-ADAF-99058078E038}" type="pres">
      <dgm:prSet presAssocID="{7CFF8C85-8B08-4394-8F48-A05D3B484B1E}" presName="compNode" presStyleCnt="0"/>
      <dgm:spPr/>
    </dgm:pt>
    <dgm:pt modelId="{2D7BC4A3-0BFE-4F7F-92EB-6E3EB7A0790A}" type="pres">
      <dgm:prSet presAssocID="{7CFF8C85-8B08-4394-8F48-A05D3B484B1E}" presName="bgRect" presStyleLbl="bgShp" presStyleIdx="1" presStyleCnt="3"/>
      <dgm:spPr/>
    </dgm:pt>
    <dgm:pt modelId="{B4C616A6-B69F-47CA-9AF9-3FECBE6827DE}" type="pres">
      <dgm:prSet presAssocID="{7CFF8C85-8B08-4394-8F48-A05D3B484B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308C9A3-422F-429A-A043-F3D1B6D012E2}" type="pres">
      <dgm:prSet presAssocID="{7CFF8C85-8B08-4394-8F48-A05D3B484B1E}" presName="spaceRect" presStyleCnt="0"/>
      <dgm:spPr/>
    </dgm:pt>
    <dgm:pt modelId="{2E3E8C4A-E82B-4631-BC7D-37AB18A9D1A3}" type="pres">
      <dgm:prSet presAssocID="{7CFF8C85-8B08-4394-8F48-A05D3B484B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39CD151-C371-4E8C-863D-2C0801AB5AC4}" type="pres">
      <dgm:prSet presAssocID="{EC4ABAE4-C9C2-41CE-8666-959627C4C190}" presName="sibTrans" presStyleCnt="0"/>
      <dgm:spPr/>
    </dgm:pt>
    <dgm:pt modelId="{FEF5E592-DE86-44F6-9042-72F0B759DB38}" type="pres">
      <dgm:prSet presAssocID="{7164C15E-FCFA-4BB9-9C9E-E327213D3506}" presName="compNode" presStyleCnt="0"/>
      <dgm:spPr/>
    </dgm:pt>
    <dgm:pt modelId="{2D47EDCF-8CDB-4C99-B0AD-144211DFAA0B}" type="pres">
      <dgm:prSet presAssocID="{7164C15E-FCFA-4BB9-9C9E-E327213D3506}" presName="bgRect" presStyleLbl="bgShp" presStyleIdx="2" presStyleCnt="3"/>
      <dgm:spPr/>
    </dgm:pt>
    <dgm:pt modelId="{8040F244-4725-42A1-960C-96D435241802}" type="pres">
      <dgm:prSet presAssocID="{7164C15E-FCFA-4BB9-9C9E-E327213D35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5128685-E722-4A92-B8BF-4F3CAB2B2135}" type="pres">
      <dgm:prSet presAssocID="{7164C15E-FCFA-4BB9-9C9E-E327213D3506}" presName="spaceRect" presStyleCnt="0"/>
      <dgm:spPr/>
    </dgm:pt>
    <dgm:pt modelId="{C5FEF3A7-FD7B-428E-BB38-6C7A5C2EF31C}" type="pres">
      <dgm:prSet presAssocID="{7164C15E-FCFA-4BB9-9C9E-E327213D350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10248DF-C207-4DBF-B8D2-BC206E74F49F}" srcId="{86F7CC2A-6DCD-48E9-A2C3-8A166F62B940}" destId="{7CFF8C85-8B08-4394-8F48-A05D3B484B1E}" srcOrd="1" destOrd="0" parTransId="{11ACDC2D-84F9-4BB1-8C57-0B814980EA5A}" sibTransId="{EC4ABAE4-C9C2-41CE-8666-959627C4C190}"/>
    <dgm:cxn modelId="{03E85154-70DF-48D8-B3E1-95AEB53000DF}" type="presOf" srcId="{7CFF8C85-8B08-4394-8F48-A05D3B484B1E}" destId="{2E3E8C4A-E82B-4631-BC7D-37AB18A9D1A3}" srcOrd="0" destOrd="0" presId="urn:microsoft.com/office/officeart/2018/2/layout/IconVerticalSolidList"/>
    <dgm:cxn modelId="{B1939596-6823-4BF2-9809-7680BD130C8E}" type="presOf" srcId="{86F7CC2A-6DCD-48E9-A2C3-8A166F62B940}" destId="{B921DF2F-2A9E-4213-9309-454975E7CFC0}" srcOrd="0" destOrd="0" presId="urn:microsoft.com/office/officeart/2018/2/layout/IconVerticalSolidList"/>
    <dgm:cxn modelId="{9C4EAAAE-C840-4026-B8D9-F23B8C6D0675}" srcId="{86F7CC2A-6DCD-48E9-A2C3-8A166F62B940}" destId="{7164C15E-FCFA-4BB9-9C9E-E327213D3506}" srcOrd="2" destOrd="0" parTransId="{A5CB2EA9-ABE2-4CD0-81DF-EA078D68CF79}" sibTransId="{BBA0302C-9F3A-442B-AAAE-C68996047045}"/>
    <dgm:cxn modelId="{2B1C72E8-263F-472B-A868-C619E24A47E7}" type="presOf" srcId="{5205CA31-4589-46B0-A062-3034CB59B10C}" destId="{9B4C387A-2C7F-451D-8E01-0A2098322FD6}" srcOrd="0" destOrd="0" presId="urn:microsoft.com/office/officeart/2018/2/layout/IconVerticalSolidList"/>
    <dgm:cxn modelId="{6558EE70-194C-4262-9749-379D73C83115}" type="presOf" srcId="{7164C15E-FCFA-4BB9-9C9E-E327213D3506}" destId="{C5FEF3A7-FD7B-428E-BB38-6C7A5C2EF31C}" srcOrd="0" destOrd="0" presId="urn:microsoft.com/office/officeart/2018/2/layout/IconVerticalSolidList"/>
    <dgm:cxn modelId="{E3FBC6DA-449F-43BE-971D-A1B363F4F4AE}" srcId="{86F7CC2A-6DCD-48E9-A2C3-8A166F62B940}" destId="{5205CA31-4589-46B0-A062-3034CB59B10C}" srcOrd="0" destOrd="0" parTransId="{58F45E29-84E7-4891-AEB5-3D810DAA89CE}" sibTransId="{89555372-1D08-4E5C-83A6-A4F0D0E8918C}"/>
    <dgm:cxn modelId="{BAE80571-BB61-4F2A-89A5-CE7508F97E76}" type="presParOf" srcId="{B921DF2F-2A9E-4213-9309-454975E7CFC0}" destId="{30465876-3A92-4635-915A-8161A1C75AF7}" srcOrd="0" destOrd="0" presId="urn:microsoft.com/office/officeart/2018/2/layout/IconVerticalSolidList"/>
    <dgm:cxn modelId="{AEC3FFC7-47AB-4D9B-8653-8469324E1E6A}" type="presParOf" srcId="{30465876-3A92-4635-915A-8161A1C75AF7}" destId="{00334F1F-0995-4C9A-8BDA-E9F936C7F5A1}" srcOrd="0" destOrd="0" presId="urn:microsoft.com/office/officeart/2018/2/layout/IconVerticalSolidList"/>
    <dgm:cxn modelId="{A02453A2-01FA-4B6C-92CC-D088A470EF94}" type="presParOf" srcId="{30465876-3A92-4635-915A-8161A1C75AF7}" destId="{A623A5BC-994F-4576-8748-1532566D3F9C}" srcOrd="1" destOrd="0" presId="urn:microsoft.com/office/officeart/2018/2/layout/IconVerticalSolidList"/>
    <dgm:cxn modelId="{586CFCA1-5066-4CD8-8C4F-0332BFFAAF62}" type="presParOf" srcId="{30465876-3A92-4635-915A-8161A1C75AF7}" destId="{F8897DE4-1AA1-4ED4-915B-18E01D380CA0}" srcOrd="2" destOrd="0" presId="urn:microsoft.com/office/officeart/2018/2/layout/IconVerticalSolidList"/>
    <dgm:cxn modelId="{D6A34F30-218B-4DC8-9B5E-E32855A39106}" type="presParOf" srcId="{30465876-3A92-4635-915A-8161A1C75AF7}" destId="{9B4C387A-2C7F-451D-8E01-0A2098322FD6}" srcOrd="3" destOrd="0" presId="urn:microsoft.com/office/officeart/2018/2/layout/IconVerticalSolidList"/>
    <dgm:cxn modelId="{DDEF3BE7-2DAF-4E42-B3B5-EAEABE1E8419}" type="presParOf" srcId="{B921DF2F-2A9E-4213-9309-454975E7CFC0}" destId="{3D0F5153-8046-45BF-AEEC-8CA55CA907C3}" srcOrd="1" destOrd="0" presId="urn:microsoft.com/office/officeart/2018/2/layout/IconVerticalSolidList"/>
    <dgm:cxn modelId="{E24FF2DD-88DB-4872-B373-DED9C447C658}" type="presParOf" srcId="{B921DF2F-2A9E-4213-9309-454975E7CFC0}" destId="{ED8E380D-FCB4-4AFE-ADAF-99058078E038}" srcOrd="2" destOrd="0" presId="urn:microsoft.com/office/officeart/2018/2/layout/IconVerticalSolidList"/>
    <dgm:cxn modelId="{CCA1DD21-8C46-4258-B977-57996C1FDE29}" type="presParOf" srcId="{ED8E380D-FCB4-4AFE-ADAF-99058078E038}" destId="{2D7BC4A3-0BFE-4F7F-92EB-6E3EB7A0790A}" srcOrd="0" destOrd="0" presId="urn:microsoft.com/office/officeart/2018/2/layout/IconVerticalSolidList"/>
    <dgm:cxn modelId="{BDC6422B-D521-4143-A7E6-F9B89BAB3FA5}" type="presParOf" srcId="{ED8E380D-FCB4-4AFE-ADAF-99058078E038}" destId="{B4C616A6-B69F-47CA-9AF9-3FECBE6827DE}" srcOrd="1" destOrd="0" presId="urn:microsoft.com/office/officeart/2018/2/layout/IconVerticalSolidList"/>
    <dgm:cxn modelId="{57E72D7B-9CC1-4CFC-8481-FC32B0FEF066}" type="presParOf" srcId="{ED8E380D-FCB4-4AFE-ADAF-99058078E038}" destId="{C308C9A3-422F-429A-A043-F3D1B6D012E2}" srcOrd="2" destOrd="0" presId="urn:microsoft.com/office/officeart/2018/2/layout/IconVerticalSolidList"/>
    <dgm:cxn modelId="{BE025BAD-FF14-4EF0-B116-EB98F6FB2D9C}" type="presParOf" srcId="{ED8E380D-FCB4-4AFE-ADAF-99058078E038}" destId="{2E3E8C4A-E82B-4631-BC7D-37AB18A9D1A3}" srcOrd="3" destOrd="0" presId="urn:microsoft.com/office/officeart/2018/2/layout/IconVerticalSolidList"/>
    <dgm:cxn modelId="{731D1F04-5335-484A-AC93-C2F85B836F8A}" type="presParOf" srcId="{B921DF2F-2A9E-4213-9309-454975E7CFC0}" destId="{939CD151-C371-4E8C-863D-2C0801AB5AC4}" srcOrd="3" destOrd="0" presId="urn:microsoft.com/office/officeart/2018/2/layout/IconVerticalSolidList"/>
    <dgm:cxn modelId="{EF32344D-C994-477F-95D0-B49EF9F0F799}" type="presParOf" srcId="{B921DF2F-2A9E-4213-9309-454975E7CFC0}" destId="{FEF5E592-DE86-44F6-9042-72F0B759DB38}" srcOrd="4" destOrd="0" presId="urn:microsoft.com/office/officeart/2018/2/layout/IconVerticalSolidList"/>
    <dgm:cxn modelId="{B8C75754-5AC5-4118-90F9-40B4FDF971AE}" type="presParOf" srcId="{FEF5E592-DE86-44F6-9042-72F0B759DB38}" destId="{2D47EDCF-8CDB-4C99-B0AD-144211DFAA0B}" srcOrd="0" destOrd="0" presId="urn:microsoft.com/office/officeart/2018/2/layout/IconVerticalSolidList"/>
    <dgm:cxn modelId="{73222620-9831-4C72-A75C-A70A09C53CC7}" type="presParOf" srcId="{FEF5E592-DE86-44F6-9042-72F0B759DB38}" destId="{8040F244-4725-42A1-960C-96D435241802}" srcOrd="1" destOrd="0" presId="urn:microsoft.com/office/officeart/2018/2/layout/IconVerticalSolidList"/>
    <dgm:cxn modelId="{72856DDB-39D0-49A8-8C84-93F4DCCE05C2}" type="presParOf" srcId="{FEF5E592-DE86-44F6-9042-72F0B759DB38}" destId="{B5128685-E722-4A92-B8BF-4F3CAB2B2135}" srcOrd="2" destOrd="0" presId="urn:microsoft.com/office/officeart/2018/2/layout/IconVerticalSolidList"/>
    <dgm:cxn modelId="{A96F26FE-BB14-4554-846F-AA83E7B8E1F5}" type="presParOf" srcId="{FEF5E592-DE86-44F6-9042-72F0B759DB38}" destId="{C5FEF3A7-FD7B-428E-BB38-6C7A5C2EF3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17334-3677-4251-A590-7A87F7ED51F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3E46E5-AC38-43DD-87CF-11C52C588480}">
      <dgm:prSet/>
      <dgm:spPr/>
      <dgm:t>
        <a:bodyPr/>
        <a:lstStyle/>
        <a:p>
          <a:r>
            <a:rPr lang="en-US" dirty="0"/>
            <a:t>Trust</a:t>
          </a:r>
        </a:p>
      </dgm:t>
    </dgm:pt>
    <dgm:pt modelId="{B65444E2-4F7F-4603-9261-C50B6B78F580}" type="parTrans" cxnId="{DC4ACAC1-5138-4643-9034-1A96E17C02A6}">
      <dgm:prSet/>
      <dgm:spPr/>
      <dgm:t>
        <a:bodyPr/>
        <a:lstStyle/>
        <a:p>
          <a:endParaRPr lang="en-US"/>
        </a:p>
      </dgm:t>
    </dgm:pt>
    <dgm:pt modelId="{71E9114E-9F8B-4D81-9DFF-3569CAB85FE5}" type="sibTrans" cxnId="{DC4ACAC1-5138-4643-9034-1A96E17C02A6}">
      <dgm:prSet/>
      <dgm:spPr/>
      <dgm:t>
        <a:bodyPr/>
        <a:lstStyle/>
        <a:p>
          <a:endParaRPr lang="en-US"/>
        </a:p>
      </dgm:t>
    </dgm:pt>
    <dgm:pt modelId="{DBAE49E6-8333-4EAB-90CB-9839A4715448}">
      <dgm:prSet/>
      <dgm:spPr/>
      <dgm:t>
        <a:bodyPr/>
        <a:lstStyle/>
        <a:p>
          <a:r>
            <a:rPr lang="en-US" dirty="0"/>
            <a:t>Curiosity</a:t>
          </a:r>
        </a:p>
      </dgm:t>
    </dgm:pt>
    <dgm:pt modelId="{09645937-7015-43B0-A175-D40A891067BF}" type="parTrans" cxnId="{A24ECB8D-5AEC-4630-B8EF-10B5DEB74707}">
      <dgm:prSet/>
      <dgm:spPr/>
      <dgm:t>
        <a:bodyPr/>
        <a:lstStyle/>
        <a:p>
          <a:endParaRPr lang="en-US"/>
        </a:p>
      </dgm:t>
    </dgm:pt>
    <dgm:pt modelId="{800C63D5-72F6-413B-BA0A-5D2F49C52384}" type="sibTrans" cxnId="{A24ECB8D-5AEC-4630-B8EF-10B5DEB74707}">
      <dgm:prSet/>
      <dgm:spPr/>
      <dgm:t>
        <a:bodyPr/>
        <a:lstStyle/>
        <a:p>
          <a:endParaRPr lang="en-US"/>
        </a:p>
      </dgm:t>
    </dgm:pt>
    <dgm:pt modelId="{79A0C4A7-C1D6-4F34-AC1D-29B3E6B0F50F}">
      <dgm:prSet/>
      <dgm:spPr/>
      <dgm:t>
        <a:bodyPr/>
        <a:lstStyle/>
        <a:p>
          <a:r>
            <a:rPr lang="en-US" dirty="0"/>
            <a:t>Fear and Urgency</a:t>
          </a:r>
        </a:p>
      </dgm:t>
    </dgm:pt>
    <dgm:pt modelId="{B98898E3-84E2-4E72-9E67-D9C2BB1604FA}" type="parTrans" cxnId="{D3178E0A-69B2-4E8F-9329-1A343A6E36D2}">
      <dgm:prSet/>
      <dgm:spPr/>
      <dgm:t>
        <a:bodyPr/>
        <a:lstStyle/>
        <a:p>
          <a:endParaRPr lang="en-US"/>
        </a:p>
      </dgm:t>
    </dgm:pt>
    <dgm:pt modelId="{046CC25A-D23E-4322-8631-9DD5D6BC5502}" type="sibTrans" cxnId="{D3178E0A-69B2-4E8F-9329-1A343A6E36D2}">
      <dgm:prSet/>
      <dgm:spPr/>
      <dgm:t>
        <a:bodyPr/>
        <a:lstStyle/>
        <a:p>
          <a:endParaRPr lang="en-US"/>
        </a:p>
      </dgm:t>
    </dgm:pt>
    <dgm:pt modelId="{172D3741-0689-4DA0-8063-D4D0A1FBDFCE}">
      <dgm:prSet/>
      <dgm:spPr/>
      <dgm:t>
        <a:bodyPr/>
        <a:lstStyle/>
        <a:p>
          <a:r>
            <a:rPr lang="en-US" dirty="0"/>
            <a:t>Social Norms</a:t>
          </a:r>
        </a:p>
      </dgm:t>
    </dgm:pt>
    <dgm:pt modelId="{F04B5AF4-E970-489A-BD93-A3DE92744D00}" type="parTrans" cxnId="{4B008DBD-E516-41A8-90DC-95C90779B425}">
      <dgm:prSet/>
      <dgm:spPr/>
      <dgm:t>
        <a:bodyPr/>
        <a:lstStyle/>
        <a:p>
          <a:endParaRPr lang="en-US"/>
        </a:p>
      </dgm:t>
    </dgm:pt>
    <dgm:pt modelId="{0F94D472-4577-40A7-8B8F-A69AE11AF54E}" type="sibTrans" cxnId="{4B008DBD-E516-41A8-90DC-95C90779B425}">
      <dgm:prSet/>
      <dgm:spPr/>
      <dgm:t>
        <a:bodyPr/>
        <a:lstStyle/>
        <a:p>
          <a:endParaRPr lang="en-US"/>
        </a:p>
      </dgm:t>
    </dgm:pt>
    <dgm:pt modelId="{551CEF68-D4BB-451F-BA84-0E56D2404960}" type="pres">
      <dgm:prSet presAssocID="{5F017334-3677-4251-A590-7A87F7ED5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F10C84-D311-44B5-AB6B-D75C35C44C28}" type="pres">
      <dgm:prSet presAssocID="{ED3E46E5-AC38-43DD-87CF-11C52C588480}" presName="hierRoot1" presStyleCnt="0"/>
      <dgm:spPr/>
    </dgm:pt>
    <dgm:pt modelId="{10E552CB-291F-4586-B6B1-8F7621321AAE}" type="pres">
      <dgm:prSet presAssocID="{ED3E46E5-AC38-43DD-87CF-11C52C588480}" presName="composite" presStyleCnt="0"/>
      <dgm:spPr/>
    </dgm:pt>
    <dgm:pt modelId="{AEE33374-0F66-4BE0-857A-1628B2A9CA36}" type="pres">
      <dgm:prSet presAssocID="{ED3E46E5-AC38-43DD-87CF-11C52C588480}" presName="background" presStyleLbl="node0" presStyleIdx="0" presStyleCnt="4"/>
      <dgm:spPr/>
    </dgm:pt>
    <dgm:pt modelId="{65C4D88E-2D6E-453B-BD66-EB4E3169977B}" type="pres">
      <dgm:prSet presAssocID="{ED3E46E5-AC38-43DD-87CF-11C52C588480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E7529-F34F-4035-BC08-57BF4190B29D}" type="pres">
      <dgm:prSet presAssocID="{ED3E46E5-AC38-43DD-87CF-11C52C588480}" presName="hierChild2" presStyleCnt="0"/>
      <dgm:spPr/>
    </dgm:pt>
    <dgm:pt modelId="{74D59678-065E-4DEF-97A3-23A950BE6D1A}" type="pres">
      <dgm:prSet presAssocID="{DBAE49E6-8333-4EAB-90CB-9839A4715448}" presName="hierRoot1" presStyleCnt="0"/>
      <dgm:spPr/>
    </dgm:pt>
    <dgm:pt modelId="{0C5BD3B0-362E-481F-8000-2E446C99A16B}" type="pres">
      <dgm:prSet presAssocID="{DBAE49E6-8333-4EAB-90CB-9839A4715448}" presName="composite" presStyleCnt="0"/>
      <dgm:spPr/>
    </dgm:pt>
    <dgm:pt modelId="{A14DD3A9-77F2-4D66-9C00-1329D016CB30}" type="pres">
      <dgm:prSet presAssocID="{DBAE49E6-8333-4EAB-90CB-9839A4715448}" presName="background" presStyleLbl="node0" presStyleIdx="1" presStyleCnt="4"/>
      <dgm:spPr/>
    </dgm:pt>
    <dgm:pt modelId="{1DA467F2-A1B0-4D1B-815B-0D21FEE138CD}" type="pres">
      <dgm:prSet presAssocID="{DBAE49E6-8333-4EAB-90CB-9839A4715448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2AA1C-99E5-4211-AB47-216B3726697C}" type="pres">
      <dgm:prSet presAssocID="{DBAE49E6-8333-4EAB-90CB-9839A4715448}" presName="hierChild2" presStyleCnt="0"/>
      <dgm:spPr/>
    </dgm:pt>
    <dgm:pt modelId="{50E0D721-0500-45E3-B9F1-2C2CC63FC579}" type="pres">
      <dgm:prSet presAssocID="{79A0C4A7-C1D6-4F34-AC1D-29B3E6B0F50F}" presName="hierRoot1" presStyleCnt="0"/>
      <dgm:spPr/>
    </dgm:pt>
    <dgm:pt modelId="{906CA8F7-09A9-41C0-BCBA-2C2A96231ECB}" type="pres">
      <dgm:prSet presAssocID="{79A0C4A7-C1D6-4F34-AC1D-29B3E6B0F50F}" presName="composite" presStyleCnt="0"/>
      <dgm:spPr/>
    </dgm:pt>
    <dgm:pt modelId="{C1E7C8C6-FB14-4320-A793-CF07E53043FA}" type="pres">
      <dgm:prSet presAssocID="{79A0C4A7-C1D6-4F34-AC1D-29B3E6B0F50F}" presName="background" presStyleLbl="node0" presStyleIdx="2" presStyleCnt="4"/>
      <dgm:spPr/>
    </dgm:pt>
    <dgm:pt modelId="{49D07290-0F24-457A-812B-C0845D1A6969}" type="pres">
      <dgm:prSet presAssocID="{79A0C4A7-C1D6-4F34-AC1D-29B3E6B0F50F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E1AAE-07C1-4E23-8FCE-4C1327323B07}" type="pres">
      <dgm:prSet presAssocID="{79A0C4A7-C1D6-4F34-AC1D-29B3E6B0F50F}" presName="hierChild2" presStyleCnt="0"/>
      <dgm:spPr/>
    </dgm:pt>
    <dgm:pt modelId="{9153C6E0-CD36-45C6-BEF6-329FBD39CF9C}" type="pres">
      <dgm:prSet presAssocID="{172D3741-0689-4DA0-8063-D4D0A1FBDFCE}" presName="hierRoot1" presStyleCnt="0"/>
      <dgm:spPr/>
    </dgm:pt>
    <dgm:pt modelId="{F4DB74F9-3D49-4C6D-924B-D0A38245D404}" type="pres">
      <dgm:prSet presAssocID="{172D3741-0689-4DA0-8063-D4D0A1FBDFCE}" presName="composite" presStyleCnt="0"/>
      <dgm:spPr/>
    </dgm:pt>
    <dgm:pt modelId="{DCCF427F-9D7E-490A-9755-D751941AC988}" type="pres">
      <dgm:prSet presAssocID="{172D3741-0689-4DA0-8063-D4D0A1FBDFCE}" presName="background" presStyleLbl="node0" presStyleIdx="3" presStyleCnt="4"/>
      <dgm:spPr/>
    </dgm:pt>
    <dgm:pt modelId="{577EFB02-1664-4751-B015-4B9477332692}" type="pres">
      <dgm:prSet presAssocID="{172D3741-0689-4DA0-8063-D4D0A1FBDFCE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3E1486-BB97-4C43-BE3A-F43AA9ABED04}" type="pres">
      <dgm:prSet presAssocID="{172D3741-0689-4DA0-8063-D4D0A1FBDFCE}" presName="hierChild2" presStyleCnt="0"/>
      <dgm:spPr/>
    </dgm:pt>
  </dgm:ptLst>
  <dgm:cxnLst>
    <dgm:cxn modelId="{4B008DBD-E516-41A8-90DC-95C90779B425}" srcId="{5F017334-3677-4251-A590-7A87F7ED51F9}" destId="{172D3741-0689-4DA0-8063-D4D0A1FBDFCE}" srcOrd="3" destOrd="0" parTransId="{F04B5AF4-E970-489A-BD93-A3DE92744D00}" sibTransId="{0F94D472-4577-40A7-8B8F-A69AE11AF54E}"/>
    <dgm:cxn modelId="{A24ECB8D-5AEC-4630-B8EF-10B5DEB74707}" srcId="{5F017334-3677-4251-A590-7A87F7ED51F9}" destId="{DBAE49E6-8333-4EAB-90CB-9839A4715448}" srcOrd="1" destOrd="0" parTransId="{09645937-7015-43B0-A175-D40A891067BF}" sibTransId="{800C63D5-72F6-413B-BA0A-5D2F49C52384}"/>
    <dgm:cxn modelId="{07C30B10-0EE6-4B6A-891D-F5F349F30830}" type="presOf" srcId="{ED3E46E5-AC38-43DD-87CF-11C52C588480}" destId="{65C4D88E-2D6E-453B-BD66-EB4E3169977B}" srcOrd="0" destOrd="0" presId="urn:microsoft.com/office/officeart/2005/8/layout/hierarchy1"/>
    <dgm:cxn modelId="{DC4ACAC1-5138-4643-9034-1A96E17C02A6}" srcId="{5F017334-3677-4251-A590-7A87F7ED51F9}" destId="{ED3E46E5-AC38-43DD-87CF-11C52C588480}" srcOrd="0" destOrd="0" parTransId="{B65444E2-4F7F-4603-9261-C50B6B78F580}" sibTransId="{71E9114E-9F8B-4D81-9DFF-3569CAB85FE5}"/>
    <dgm:cxn modelId="{407AC500-0426-4639-A405-B626727C90B9}" type="presOf" srcId="{DBAE49E6-8333-4EAB-90CB-9839A4715448}" destId="{1DA467F2-A1B0-4D1B-815B-0D21FEE138CD}" srcOrd="0" destOrd="0" presId="urn:microsoft.com/office/officeart/2005/8/layout/hierarchy1"/>
    <dgm:cxn modelId="{437FE642-0E26-4306-A041-E0A80CCB730E}" type="presOf" srcId="{79A0C4A7-C1D6-4F34-AC1D-29B3E6B0F50F}" destId="{49D07290-0F24-457A-812B-C0845D1A6969}" srcOrd="0" destOrd="0" presId="urn:microsoft.com/office/officeart/2005/8/layout/hierarchy1"/>
    <dgm:cxn modelId="{A184A199-BF4A-47A5-B462-8B7A28A4C47E}" type="presOf" srcId="{5F017334-3677-4251-A590-7A87F7ED51F9}" destId="{551CEF68-D4BB-451F-BA84-0E56D2404960}" srcOrd="0" destOrd="0" presId="urn:microsoft.com/office/officeart/2005/8/layout/hierarchy1"/>
    <dgm:cxn modelId="{5DB36026-8888-450D-9515-1B584CC9C77B}" type="presOf" srcId="{172D3741-0689-4DA0-8063-D4D0A1FBDFCE}" destId="{577EFB02-1664-4751-B015-4B9477332692}" srcOrd="0" destOrd="0" presId="urn:microsoft.com/office/officeart/2005/8/layout/hierarchy1"/>
    <dgm:cxn modelId="{D3178E0A-69B2-4E8F-9329-1A343A6E36D2}" srcId="{5F017334-3677-4251-A590-7A87F7ED51F9}" destId="{79A0C4A7-C1D6-4F34-AC1D-29B3E6B0F50F}" srcOrd="2" destOrd="0" parTransId="{B98898E3-84E2-4E72-9E67-D9C2BB1604FA}" sibTransId="{046CC25A-D23E-4322-8631-9DD5D6BC5502}"/>
    <dgm:cxn modelId="{804E5FE1-EE90-4409-94EA-DA0FDA45CE92}" type="presParOf" srcId="{551CEF68-D4BB-451F-BA84-0E56D2404960}" destId="{74F10C84-D311-44B5-AB6B-D75C35C44C28}" srcOrd="0" destOrd="0" presId="urn:microsoft.com/office/officeart/2005/8/layout/hierarchy1"/>
    <dgm:cxn modelId="{39B45F7B-3BF6-4514-BDC1-8C35EA569EAB}" type="presParOf" srcId="{74F10C84-D311-44B5-AB6B-D75C35C44C28}" destId="{10E552CB-291F-4586-B6B1-8F7621321AAE}" srcOrd="0" destOrd="0" presId="urn:microsoft.com/office/officeart/2005/8/layout/hierarchy1"/>
    <dgm:cxn modelId="{7B3F44FA-5D75-423C-9C9C-B4BBFD6C652C}" type="presParOf" srcId="{10E552CB-291F-4586-B6B1-8F7621321AAE}" destId="{AEE33374-0F66-4BE0-857A-1628B2A9CA36}" srcOrd="0" destOrd="0" presId="urn:microsoft.com/office/officeart/2005/8/layout/hierarchy1"/>
    <dgm:cxn modelId="{11D062DE-7F2A-4E7B-92EC-D846BC629D68}" type="presParOf" srcId="{10E552CB-291F-4586-B6B1-8F7621321AAE}" destId="{65C4D88E-2D6E-453B-BD66-EB4E3169977B}" srcOrd="1" destOrd="0" presId="urn:microsoft.com/office/officeart/2005/8/layout/hierarchy1"/>
    <dgm:cxn modelId="{775471D1-70B3-4211-A847-F6323A64C799}" type="presParOf" srcId="{74F10C84-D311-44B5-AB6B-D75C35C44C28}" destId="{73FE7529-F34F-4035-BC08-57BF4190B29D}" srcOrd="1" destOrd="0" presId="urn:microsoft.com/office/officeart/2005/8/layout/hierarchy1"/>
    <dgm:cxn modelId="{58DFD8E8-4F53-4497-8C72-8BACF555D6A9}" type="presParOf" srcId="{551CEF68-D4BB-451F-BA84-0E56D2404960}" destId="{74D59678-065E-4DEF-97A3-23A950BE6D1A}" srcOrd="1" destOrd="0" presId="urn:microsoft.com/office/officeart/2005/8/layout/hierarchy1"/>
    <dgm:cxn modelId="{06C8D70E-5F9C-408A-9564-6B1CE3EE0F6A}" type="presParOf" srcId="{74D59678-065E-4DEF-97A3-23A950BE6D1A}" destId="{0C5BD3B0-362E-481F-8000-2E446C99A16B}" srcOrd="0" destOrd="0" presId="urn:microsoft.com/office/officeart/2005/8/layout/hierarchy1"/>
    <dgm:cxn modelId="{C808E0F5-28E3-46F3-8B58-84C4452DDAD6}" type="presParOf" srcId="{0C5BD3B0-362E-481F-8000-2E446C99A16B}" destId="{A14DD3A9-77F2-4D66-9C00-1329D016CB30}" srcOrd="0" destOrd="0" presId="urn:microsoft.com/office/officeart/2005/8/layout/hierarchy1"/>
    <dgm:cxn modelId="{28F8387E-8737-4778-A2DF-8CA0D47D367E}" type="presParOf" srcId="{0C5BD3B0-362E-481F-8000-2E446C99A16B}" destId="{1DA467F2-A1B0-4D1B-815B-0D21FEE138CD}" srcOrd="1" destOrd="0" presId="urn:microsoft.com/office/officeart/2005/8/layout/hierarchy1"/>
    <dgm:cxn modelId="{0699230B-3D9B-40BC-8CD8-C8788228216C}" type="presParOf" srcId="{74D59678-065E-4DEF-97A3-23A950BE6D1A}" destId="{8A02AA1C-99E5-4211-AB47-216B3726697C}" srcOrd="1" destOrd="0" presId="urn:microsoft.com/office/officeart/2005/8/layout/hierarchy1"/>
    <dgm:cxn modelId="{BB6C5F42-41EA-4BB5-BDF3-302E14101362}" type="presParOf" srcId="{551CEF68-D4BB-451F-BA84-0E56D2404960}" destId="{50E0D721-0500-45E3-B9F1-2C2CC63FC579}" srcOrd="2" destOrd="0" presId="urn:microsoft.com/office/officeart/2005/8/layout/hierarchy1"/>
    <dgm:cxn modelId="{8892E517-B0B1-4048-AE7C-87ECB604B8D5}" type="presParOf" srcId="{50E0D721-0500-45E3-B9F1-2C2CC63FC579}" destId="{906CA8F7-09A9-41C0-BCBA-2C2A96231ECB}" srcOrd="0" destOrd="0" presId="urn:microsoft.com/office/officeart/2005/8/layout/hierarchy1"/>
    <dgm:cxn modelId="{F93CCCC1-7382-4CC9-973D-F2EC0789D96B}" type="presParOf" srcId="{906CA8F7-09A9-41C0-BCBA-2C2A96231ECB}" destId="{C1E7C8C6-FB14-4320-A793-CF07E53043FA}" srcOrd="0" destOrd="0" presId="urn:microsoft.com/office/officeart/2005/8/layout/hierarchy1"/>
    <dgm:cxn modelId="{378F90B3-4E91-4725-90C2-E98161FAEE0E}" type="presParOf" srcId="{906CA8F7-09A9-41C0-BCBA-2C2A96231ECB}" destId="{49D07290-0F24-457A-812B-C0845D1A6969}" srcOrd="1" destOrd="0" presId="urn:microsoft.com/office/officeart/2005/8/layout/hierarchy1"/>
    <dgm:cxn modelId="{029763A1-1A32-4948-AC4B-39A8695A839B}" type="presParOf" srcId="{50E0D721-0500-45E3-B9F1-2C2CC63FC579}" destId="{B20E1AAE-07C1-4E23-8FCE-4C1327323B07}" srcOrd="1" destOrd="0" presId="urn:microsoft.com/office/officeart/2005/8/layout/hierarchy1"/>
    <dgm:cxn modelId="{4EA4BAF4-5EAD-45EC-A23D-109FCB1E2603}" type="presParOf" srcId="{551CEF68-D4BB-451F-BA84-0E56D2404960}" destId="{9153C6E0-CD36-45C6-BEF6-329FBD39CF9C}" srcOrd="3" destOrd="0" presId="urn:microsoft.com/office/officeart/2005/8/layout/hierarchy1"/>
    <dgm:cxn modelId="{6C0635AE-0A6B-4F29-890D-F7E08E27AFE4}" type="presParOf" srcId="{9153C6E0-CD36-45C6-BEF6-329FBD39CF9C}" destId="{F4DB74F9-3D49-4C6D-924B-D0A38245D404}" srcOrd="0" destOrd="0" presId="urn:microsoft.com/office/officeart/2005/8/layout/hierarchy1"/>
    <dgm:cxn modelId="{D4AE9B35-DEC5-4661-82D1-0DEDC6A80463}" type="presParOf" srcId="{F4DB74F9-3D49-4C6D-924B-D0A38245D404}" destId="{DCCF427F-9D7E-490A-9755-D751941AC988}" srcOrd="0" destOrd="0" presId="urn:microsoft.com/office/officeart/2005/8/layout/hierarchy1"/>
    <dgm:cxn modelId="{35047FD3-D051-42F8-A05F-E9487AF1B84B}" type="presParOf" srcId="{F4DB74F9-3D49-4C6D-924B-D0A38245D404}" destId="{577EFB02-1664-4751-B015-4B9477332692}" srcOrd="1" destOrd="0" presId="urn:microsoft.com/office/officeart/2005/8/layout/hierarchy1"/>
    <dgm:cxn modelId="{29B09226-C334-475C-8585-BD549E82822E}" type="presParOf" srcId="{9153C6E0-CD36-45C6-BEF6-329FBD39CF9C}" destId="{9B3E1486-BB97-4C43-BE3A-F43AA9ABED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83B92-C035-4819-94D1-83B01EC9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CFF6B-A392-4EF0-B3BC-769DC836CBA5}">
      <dgm:prSet/>
      <dgm:spPr/>
      <dgm:t>
        <a:bodyPr/>
        <a:lstStyle/>
        <a:p>
          <a:pPr rtl="0"/>
          <a:r>
            <a:rPr lang="en-US" dirty="0">
              <a:latin typeface="Century Gothic"/>
            </a:rPr>
            <a:t> </a:t>
          </a:r>
          <a:r>
            <a:rPr lang="en-US" dirty="0" smtClean="0"/>
            <a:t>Gopish </a:t>
          </a:r>
          <a:endParaRPr lang="en-US" dirty="0"/>
        </a:p>
      </dgm:t>
    </dgm:pt>
    <dgm:pt modelId="{37B0D105-BCFA-453D-A1D8-1A334569E6A0}" type="parTrans" cxnId="{9BD33D63-AAB3-44BE-8CE3-2B2A9B5F4BA9}">
      <dgm:prSet/>
      <dgm:spPr/>
      <dgm:t>
        <a:bodyPr/>
        <a:lstStyle/>
        <a:p>
          <a:endParaRPr lang="en-US"/>
        </a:p>
      </dgm:t>
    </dgm:pt>
    <dgm:pt modelId="{9FD53FEC-2621-455D-A70E-1255D901C86A}" type="sibTrans" cxnId="{9BD33D63-AAB3-44BE-8CE3-2B2A9B5F4BA9}">
      <dgm:prSet/>
      <dgm:spPr/>
      <dgm:t>
        <a:bodyPr/>
        <a:lstStyle/>
        <a:p>
          <a:endParaRPr lang="en-US"/>
        </a:p>
      </dgm:t>
    </dgm:pt>
    <dgm:pt modelId="{67903D4A-AC8E-4514-8F85-9E3B67B8F986}">
      <dgm:prSet/>
      <dgm:spPr/>
      <dgm:t>
        <a:bodyPr/>
        <a:lstStyle/>
        <a:p>
          <a:pPr rtl="0"/>
          <a:r>
            <a:rPr lang="en-US" dirty="0">
              <a:latin typeface="Century Gothic"/>
            </a:rPr>
            <a:t>  </a:t>
          </a:r>
          <a:r>
            <a:rPr lang="en-US" dirty="0"/>
            <a:t>SET</a:t>
          </a:r>
          <a:r>
            <a:rPr lang="en-US" dirty="0">
              <a:latin typeface="Century Gothic"/>
            </a:rPr>
            <a:t>  (</a:t>
          </a:r>
          <a:r>
            <a:rPr lang="en-GB" dirty="0">
              <a:solidFill>
                <a:srgbClr val="374151"/>
              </a:solidFill>
              <a:latin typeface="system-ui"/>
            </a:rPr>
            <a:t>Social-Engineer Toolkit)</a:t>
          </a:r>
        </a:p>
      </dgm:t>
    </dgm:pt>
    <dgm:pt modelId="{D39D608F-57F6-4DB7-9EB6-C4290E9CA196}" type="parTrans" cxnId="{BE9069A5-2209-44BD-8741-6F82D8CA5D6F}">
      <dgm:prSet/>
      <dgm:spPr/>
      <dgm:t>
        <a:bodyPr/>
        <a:lstStyle/>
        <a:p>
          <a:endParaRPr lang="en-US"/>
        </a:p>
      </dgm:t>
    </dgm:pt>
    <dgm:pt modelId="{1DE3EFC6-F13D-4310-932B-163066C4D7B7}" type="sibTrans" cxnId="{BE9069A5-2209-44BD-8741-6F82D8CA5D6F}">
      <dgm:prSet/>
      <dgm:spPr/>
      <dgm:t>
        <a:bodyPr/>
        <a:lstStyle/>
        <a:p>
          <a:endParaRPr lang="en-US"/>
        </a:p>
      </dgm:t>
    </dgm:pt>
    <dgm:pt modelId="{93FB0F88-7A2F-4672-936E-D4F597E22C8A}">
      <dgm:prSet/>
      <dgm:spPr/>
      <dgm:t>
        <a:bodyPr/>
        <a:lstStyle/>
        <a:p>
          <a:r>
            <a:rPr lang="en-US" dirty="0"/>
            <a:t>Features and functionalities</a:t>
          </a:r>
        </a:p>
      </dgm:t>
    </dgm:pt>
    <dgm:pt modelId="{3901D2D1-3B7D-48E8-B0EB-4F4A88C3518A}" type="parTrans" cxnId="{6DF846C4-3BC0-4E84-A55C-1C43324C88E6}">
      <dgm:prSet/>
      <dgm:spPr/>
      <dgm:t>
        <a:bodyPr/>
        <a:lstStyle/>
        <a:p>
          <a:endParaRPr lang="en-US"/>
        </a:p>
      </dgm:t>
    </dgm:pt>
    <dgm:pt modelId="{A00C64F5-C873-46B1-A66E-6B82B795E94A}" type="sibTrans" cxnId="{6DF846C4-3BC0-4E84-A55C-1C43324C88E6}">
      <dgm:prSet/>
      <dgm:spPr/>
      <dgm:t>
        <a:bodyPr/>
        <a:lstStyle/>
        <a:p>
          <a:endParaRPr lang="en-US"/>
        </a:p>
      </dgm:t>
    </dgm:pt>
    <dgm:pt modelId="{F4ED01CF-A028-488A-AD54-A7737F252A15}" type="pres">
      <dgm:prSet presAssocID="{D3D83B92-C035-4819-94D1-83B01EC941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28CB1-32E3-4C36-8D74-F374CC60A8E3}" type="pres">
      <dgm:prSet presAssocID="{AE2CFF6B-A392-4EF0-B3BC-769DC836CBA5}" presName="parentText" presStyleLbl="node1" presStyleIdx="0" presStyleCnt="3" custLinFactNeighborX="-8097" custLinFactNeighborY="384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3AAF0-67DF-473B-BBFA-1638CA736064}" type="pres">
      <dgm:prSet presAssocID="{9FD53FEC-2621-455D-A70E-1255D901C86A}" presName="spacer" presStyleCnt="0"/>
      <dgm:spPr/>
    </dgm:pt>
    <dgm:pt modelId="{6FC08F9A-DAD6-4879-9BEC-32BE807C5FFF}" type="pres">
      <dgm:prSet presAssocID="{67903D4A-AC8E-4514-8F85-9E3B67B8F9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D53CD-7911-484F-8CFE-CE699EB4C4C7}" type="pres">
      <dgm:prSet presAssocID="{1DE3EFC6-F13D-4310-932B-163066C4D7B7}" presName="spacer" presStyleCnt="0"/>
      <dgm:spPr/>
    </dgm:pt>
    <dgm:pt modelId="{0DD6B4CF-40AE-473B-AB35-A5338866AECD}" type="pres">
      <dgm:prSet presAssocID="{93FB0F88-7A2F-4672-936E-D4F597E22C8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B688F-B519-4048-8FEB-635731EDC843}" type="presOf" srcId="{67903D4A-AC8E-4514-8F85-9E3B67B8F986}" destId="{6FC08F9A-DAD6-4879-9BEC-32BE807C5FFF}" srcOrd="0" destOrd="0" presId="urn:microsoft.com/office/officeart/2005/8/layout/vList2"/>
    <dgm:cxn modelId="{34405B0A-5BA2-4DD3-ACF0-B95A38809CDF}" type="presOf" srcId="{AE2CFF6B-A392-4EF0-B3BC-769DC836CBA5}" destId="{B8528CB1-32E3-4C36-8D74-F374CC60A8E3}" srcOrd="0" destOrd="0" presId="urn:microsoft.com/office/officeart/2005/8/layout/vList2"/>
    <dgm:cxn modelId="{9BD33D63-AAB3-44BE-8CE3-2B2A9B5F4BA9}" srcId="{D3D83B92-C035-4819-94D1-83B01EC941C5}" destId="{AE2CFF6B-A392-4EF0-B3BC-769DC836CBA5}" srcOrd="0" destOrd="0" parTransId="{37B0D105-BCFA-453D-A1D8-1A334569E6A0}" sibTransId="{9FD53FEC-2621-455D-A70E-1255D901C86A}"/>
    <dgm:cxn modelId="{6DF846C4-3BC0-4E84-A55C-1C43324C88E6}" srcId="{D3D83B92-C035-4819-94D1-83B01EC941C5}" destId="{93FB0F88-7A2F-4672-936E-D4F597E22C8A}" srcOrd="2" destOrd="0" parTransId="{3901D2D1-3B7D-48E8-B0EB-4F4A88C3518A}" sibTransId="{A00C64F5-C873-46B1-A66E-6B82B795E94A}"/>
    <dgm:cxn modelId="{A2FAECA2-FDB8-41CC-9131-8799B08860B7}" type="presOf" srcId="{D3D83B92-C035-4819-94D1-83B01EC941C5}" destId="{F4ED01CF-A028-488A-AD54-A7737F252A15}" srcOrd="0" destOrd="0" presId="urn:microsoft.com/office/officeart/2005/8/layout/vList2"/>
    <dgm:cxn modelId="{BE9069A5-2209-44BD-8741-6F82D8CA5D6F}" srcId="{D3D83B92-C035-4819-94D1-83B01EC941C5}" destId="{67903D4A-AC8E-4514-8F85-9E3B67B8F986}" srcOrd="1" destOrd="0" parTransId="{D39D608F-57F6-4DB7-9EB6-C4290E9CA196}" sibTransId="{1DE3EFC6-F13D-4310-932B-163066C4D7B7}"/>
    <dgm:cxn modelId="{847747FF-F2FE-41C0-8B16-43539ECDF49E}" type="presOf" srcId="{93FB0F88-7A2F-4672-936E-D4F597E22C8A}" destId="{0DD6B4CF-40AE-473B-AB35-A5338866AECD}" srcOrd="0" destOrd="0" presId="urn:microsoft.com/office/officeart/2005/8/layout/vList2"/>
    <dgm:cxn modelId="{8C16543B-530B-497E-AD0C-DEA99653115C}" type="presParOf" srcId="{F4ED01CF-A028-488A-AD54-A7737F252A15}" destId="{B8528CB1-32E3-4C36-8D74-F374CC60A8E3}" srcOrd="0" destOrd="0" presId="urn:microsoft.com/office/officeart/2005/8/layout/vList2"/>
    <dgm:cxn modelId="{74E80C28-81D5-4FB2-8B3F-D9FF075D50F0}" type="presParOf" srcId="{F4ED01CF-A028-488A-AD54-A7737F252A15}" destId="{0AF3AAF0-67DF-473B-BBFA-1638CA736064}" srcOrd="1" destOrd="0" presId="urn:microsoft.com/office/officeart/2005/8/layout/vList2"/>
    <dgm:cxn modelId="{09AAC44D-F8D5-41DE-9612-FAD9B0E44617}" type="presParOf" srcId="{F4ED01CF-A028-488A-AD54-A7737F252A15}" destId="{6FC08F9A-DAD6-4879-9BEC-32BE807C5FFF}" srcOrd="2" destOrd="0" presId="urn:microsoft.com/office/officeart/2005/8/layout/vList2"/>
    <dgm:cxn modelId="{13B5F439-567E-4866-8ECF-65D6851B8E45}" type="presParOf" srcId="{F4ED01CF-A028-488A-AD54-A7737F252A15}" destId="{12DD53CD-7911-484F-8CFE-CE699EB4C4C7}" srcOrd="3" destOrd="0" presId="urn:microsoft.com/office/officeart/2005/8/layout/vList2"/>
    <dgm:cxn modelId="{09A984AA-1C20-4072-BCD8-ADE65D17058C}" type="presParOf" srcId="{F4ED01CF-A028-488A-AD54-A7737F252A15}" destId="{0DD6B4CF-40AE-473B-AB35-A5338866AE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E92AF-039A-4A21-A5E1-3F682D8E6C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FD81EA-98D8-4E47-B6FD-1937E82C2C7F}">
      <dgm:prSet/>
      <dgm:spPr/>
      <dgm:t>
        <a:bodyPr/>
        <a:lstStyle/>
        <a:p>
          <a:pPr>
            <a:defRPr cap="all"/>
          </a:pPr>
          <a:r>
            <a:rPr lang="en-US"/>
            <a:t>Techniques used in phishing attacks</a:t>
          </a:r>
        </a:p>
      </dgm:t>
    </dgm:pt>
    <dgm:pt modelId="{E5450BD4-D939-4058-BAAF-9ED48518A613}" type="parTrans" cxnId="{D64FAF34-6126-4B1E-A9FC-5B872F21F3F1}">
      <dgm:prSet/>
      <dgm:spPr/>
      <dgm:t>
        <a:bodyPr/>
        <a:lstStyle/>
        <a:p>
          <a:endParaRPr lang="en-US"/>
        </a:p>
      </dgm:t>
    </dgm:pt>
    <dgm:pt modelId="{CA5998CE-4FCE-4C2B-AA46-C696B36B4D36}" type="sibTrans" cxnId="{D64FAF34-6126-4B1E-A9FC-5B872F21F3F1}">
      <dgm:prSet/>
      <dgm:spPr/>
      <dgm:t>
        <a:bodyPr/>
        <a:lstStyle/>
        <a:p>
          <a:endParaRPr lang="en-US"/>
        </a:p>
      </dgm:t>
    </dgm:pt>
    <dgm:pt modelId="{DA9407C4-9770-4B59-AF90-B28335AC6D0B}">
      <dgm:prSet/>
      <dgm:spPr/>
      <dgm:t>
        <a:bodyPr/>
        <a:lstStyle/>
        <a:p>
          <a:pPr>
            <a:defRPr cap="all"/>
          </a:pPr>
          <a:r>
            <a:rPr lang="en-US"/>
            <a:t>spoofed websites</a:t>
          </a:r>
        </a:p>
      </dgm:t>
    </dgm:pt>
    <dgm:pt modelId="{78C971A6-463C-49E6-8D30-0781DBCA7F29}" type="parTrans" cxnId="{DAF9BB6A-F905-4F7E-BAB0-C0D4B0C8CF25}">
      <dgm:prSet/>
      <dgm:spPr/>
      <dgm:t>
        <a:bodyPr/>
        <a:lstStyle/>
        <a:p>
          <a:endParaRPr lang="en-US"/>
        </a:p>
      </dgm:t>
    </dgm:pt>
    <dgm:pt modelId="{24B2DC44-DA92-4EEF-BA4B-86816A87C1BE}" type="sibTrans" cxnId="{DAF9BB6A-F905-4F7E-BAB0-C0D4B0C8CF25}">
      <dgm:prSet/>
      <dgm:spPr/>
      <dgm:t>
        <a:bodyPr/>
        <a:lstStyle/>
        <a:p>
          <a:endParaRPr lang="en-US"/>
        </a:p>
      </dgm:t>
    </dgm:pt>
    <dgm:pt modelId="{57C6082C-8188-44AB-86CA-BF28805C4939}">
      <dgm:prSet/>
      <dgm:spPr/>
      <dgm:t>
        <a:bodyPr/>
        <a:lstStyle/>
        <a:p>
          <a:pPr>
            <a:defRPr cap="all"/>
          </a:pPr>
          <a:r>
            <a:rPr lang="en-US"/>
            <a:t>fake emails</a:t>
          </a:r>
        </a:p>
      </dgm:t>
    </dgm:pt>
    <dgm:pt modelId="{F91A6AFD-8614-4BCF-80AD-75529059FB61}" type="parTrans" cxnId="{EEC9E212-80C1-4741-B302-FBC9C636CCEB}">
      <dgm:prSet/>
      <dgm:spPr/>
      <dgm:t>
        <a:bodyPr/>
        <a:lstStyle/>
        <a:p>
          <a:endParaRPr lang="en-US"/>
        </a:p>
      </dgm:t>
    </dgm:pt>
    <dgm:pt modelId="{60911617-E6A9-4E39-BE58-4AE0856058B1}" type="sibTrans" cxnId="{EEC9E212-80C1-4741-B302-FBC9C636CCEB}">
      <dgm:prSet/>
      <dgm:spPr/>
      <dgm:t>
        <a:bodyPr/>
        <a:lstStyle/>
        <a:p>
          <a:endParaRPr lang="en-US"/>
        </a:p>
      </dgm:t>
    </dgm:pt>
    <dgm:pt modelId="{BF20ADE4-67B9-4386-98D1-CD4153B3D8C9}" type="pres">
      <dgm:prSet presAssocID="{6B6E92AF-039A-4A21-A5E1-3F682D8E6C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BE1AA6-817C-42B9-81FB-D3045D89A0BD}" type="pres">
      <dgm:prSet presAssocID="{FCFD81EA-98D8-4E47-B6FD-1937E82C2C7F}" presName="compNode" presStyleCnt="0"/>
      <dgm:spPr/>
    </dgm:pt>
    <dgm:pt modelId="{E53F8219-82D4-485C-8A3F-2FF3F09BAB32}" type="pres">
      <dgm:prSet presAssocID="{FCFD81EA-98D8-4E47-B6FD-1937E82C2C7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3BAE3F-DEDA-405D-B708-37AC4E4B24D2}" type="pres">
      <dgm:prSet presAssocID="{FCFD81EA-98D8-4E47-B6FD-1937E82C2C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A48D47E-3612-41E8-9433-0F251A612F9E}" type="pres">
      <dgm:prSet presAssocID="{FCFD81EA-98D8-4E47-B6FD-1937E82C2C7F}" presName="spaceRect" presStyleCnt="0"/>
      <dgm:spPr/>
    </dgm:pt>
    <dgm:pt modelId="{CE34A37C-AD10-449A-9A80-1BF32FBAF242}" type="pres">
      <dgm:prSet presAssocID="{FCFD81EA-98D8-4E47-B6FD-1937E82C2C7F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5FDAAF6-163D-45A6-B533-9779A282F036}" type="pres">
      <dgm:prSet presAssocID="{CA5998CE-4FCE-4C2B-AA46-C696B36B4D36}" presName="sibTrans" presStyleCnt="0"/>
      <dgm:spPr/>
    </dgm:pt>
    <dgm:pt modelId="{134E65CE-B535-4088-8E33-A720D056C5B1}" type="pres">
      <dgm:prSet presAssocID="{DA9407C4-9770-4B59-AF90-B28335AC6D0B}" presName="compNode" presStyleCnt="0"/>
      <dgm:spPr/>
    </dgm:pt>
    <dgm:pt modelId="{919A3551-CA22-4AD8-B270-FD37B1E5CE12}" type="pres">
      <dgm:prSet presAssocID="{DA9407C4-9770-4B59-AF90-B28335AC6D0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05D51B-5300-4433-914F-F692CA429C6E}" type="pres">
      <dgm:prSet presAssocID="{DA9407C4-9770-4B59-AF90-B28335AC6D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3F71694-26E6-4ABB-8904-1D1E403BF223}" type="pres">
      <dgm:prSet presAssocID="{DA9407C4-9770-4B59-AF90-B28335AC6D0B}" presName="spaceRect" presStyleCnt="0"/>
      <dgm:spPr/>
    </dgm:pt>
    <dgm:pt modelId="{3CF119FC-95BA-47E2-92FC-917AFB53E8A1}" type="pres">
      <dgm:prSet presAssocID="{DA9407C4-9770-4B59-AF90-B28335AC6D0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6C3B9F1-7DAB-4D2B-AAE8-FD2F140FA3DD}" type="pres">
      <dgm:prSet presAssocID="{24B2DC44-DA92-4EEF-BA4B-86816A87C1BE}" presName="sibTrans" presStyleCnt="0"/>
      <dgm:spPr/>
    </dgm:pt>
    <dgm:pt modelId="{B5859ADC-A93B-485E-A4AA-6A7105B5906B}" type="pres">
      <dgm:prSet presAssocID="{57C6082C-8188-44AB-86CA-BF28805C4939}" presName="compNode" presStyleCnt="0"/>
      <dgm:spPr/>
    </dgm:pt>
    <dgm:pt modelId="{ACD08FE9-FB28-43C0-9F56-759D768ACD25}" type="pres">
      <dgm:prSet presAssocID="{57C6082C-8188-44AB-86CA-BF28805C493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22BB21-06D9-4E6F-AA79-8521FD582051}" type="pres">
      <dgm:prSet presAssocID="{57C6082C-8188-44AB-86CA-BF28805C49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38F3FFD-9988-4B1B-AC42-B26A94225FF3}" type="pres">
      <dgm:prSet presAssocID="{57C6082C-8188-44AB-86CA-BF28805C4939}" presName="spaceRect" presStyleCnt="0"/>
      <dgm:spPr/>
    </dgm:pt>
    <dgm:pt modelId="{21EBAFFD-7755-4D98-8678-9AD242AB4E5F}" type="pres">
      <dgm:prSet presAssocID="{57C6082C-8188-44AB-86CA-BF28805C493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8E7EAB-360C-4995-80E4-6019DE8048EB}" type="presOf" srcId="{57C6082C-8188-44AB-86CA-BF28805C4939}" destId="{21EBAFFD-7755-4D98-8678-9AD242AB4E5F}" srcOrd="0" destOrd="0" presId="urn:microsoft.com/office/officeart/2018/5/layout/IconLeafLabelList"/>
    <dgm:cxn modelId="{EEC9E212-80C1-4741-B302-FBC9C636CCEB}" srcId="{6B6E92AF-039A-4A21-A5E1-3F682D8E6C9C}" destId="{57C6082C-8188-44AB-86CA-BF28805C4939}" srcOrd="2" destOrd="0" parTransId="{F91A6AFD-8614-4BCF-80AD-75529059FB61}" sibTransId="{60911617-E6A9-4E39-BE58-4AE0856058B1}"/>
    <dgm:cxn modelId="{DAF9BB6A-F905-4F7E-BAB0-C0D4B0C8CF25}" srcId="{6B6E92AF-039A-4A21-A5E1-3F682D8E6C9C}" destId="{DA9407C4-9770-4B59-AF90-B28335AC6D0B}" srcOrd="1" destOrd="0" parTransId="{78C971A6-463C-49E6-8D30-0781DBCA7F29}" sibTransId="{24B2DC44-DA92-4EEF-BA4B-86816A87C1BE}"/>
    <dgm:cxn modelId="{A2CD1BFE-8610-476D-94B6-0EB2160D8CB8}" type="presOf" srcId="{6B6E92AF-039A-4A21-A5E1-3F682D8E6C9C}" destId="{BF20ADE4-67B9-4386-98D1-CD4153B3D8C9}" srcOrd="0" destOrd="0" presId="urn:microsoft.com/office/officeart/2018/5/layout/IconLeafLabelList"/>
    <dgm:cxn modelId="{D64FAF34-6126-4B1E-A9FC-5B872F21F3F1}" srcId="{6B6E92AF-039A-4A21-A5E1-3F682D8E6C9C}" destId="{FCFD81EA-98D8-4E47-B6FD-1937E82C2C7F}" srcOrd="0" destOrd="0" parTransId="{E5450BD4-D939-4058-BAAF-9ED48518A613}" sibTransId="{CA5998CE-4FCE-4C2B-AA46-C696B36B4D36}"/>
    <dgm:cxn modelId="{4A9DB460-03DE-4FD2-97F7-02D909BD6BB3}" type="presOf" srcId="{FCFD81EA-98D8-4E47-B6FD-1937E82C2C7F}" destId="{CE34A37C-AD10-449A-9A80-1BF32FBAF242}" srcOrd="0" destOrd="0" presId="urn:microsoft.com/office/officeart/2018/5/layout/IconLeafLabelList"/>
    <dgm:cxn modelId="{2CD6247A-565E-4F47-BB3E-DDEC5ADBFB4C}" type="presOf" srcId="{DA9407C4-9770-4B59-AF90-B28335AC6D0B}" destId="{3CF119FC-95BA-47E2-92FC-917AFB53E8A1}" srcOrd="0" destOrd="0" presId="urn:microsoft.com/office/officeart/2018/5/layout/IconLeafLabelList"/>
    <dgm:cxn modelId="{7D54C165-9BA7-4FA4-9FAD-E002A25CC31C}" type="presParOf" srcId="{BF20ADE4-67B9-4386-98D1-CD4153B3D8C9}" destId="{39BE1AA6-817C-42B9-81FB-D3045D89A0BD}" srcOrd="0" destOrd="0" presId="urn:microsoft.com/office/officeart/2018/5/layout/IconLeafLabelList"/>
    <dgm:cxn modelId="{31BB3620-2EF9-4F43-ABB3-047F08044FF9}" type="presParOf" srcId="{39BE1AA6-817C-42B9-81FB-D3045D89A0BD}" destId="{E53F8219-82D4-485C-8A3F-2FF3F09BAB32}" srcOrd="0" destOrd="0" presId="urn:microsoft.com/office/officeart/2018/5/layout/IconLeafLabelList"/>
    <dgm:cxn modelId="{8EEA841D-EAF0-4D6B-B6C7-9E46E32DE395}" type="presParOf" srcId="{39BE1AA6-817C-42B9-81FB-D3045D89A0BD}" destId="{5B3BAE3F-DEDA-405D-B708-37AC4E4B24D2}" srcOrd="1" destOrd="0" presId="urn:microsoft.com/office/officeart/2018/5/layout/IconLeafLabelList"/>
    <dgm:cxn modelId="{C48ABB31-1EA3-48A8-9080-BD7D94B26A82}" type="presParOf" srcId="{39BE1AA6-817C-42B9-81FB-D3045D89A0BD}" destId="{FA48D47E-3612-41E8-9433-0F251A612F9E}" srcOrd="2" destOrd="0" presId="urn:microsoft.com/office/officeart/2018/5/layout/IconLeafLabelList"/>
    <dgm:cxn modelId="{962B9214-674F-4AA4-8AA9-7B5C7E8D514F}" type="presParOf" srcId="{39BE1AA6-817C-42B9-81FB-D3045D89A0BD}" destId="{CE34A37C-AD10-449A-9A80-1BF32FBAF242}" srcOrd="3" destOrd="0" presId="urn:microsoft.com/office/officeart/2018/5/layout/IconLeafLabelList"/>
    <dgm:cxn modelId="{0E45EA58-88A1-491D-8BF0-2F286FF84B9F}" type="presParOf" srcId="{BF20ADE4-67B9-4386-98D1-CD4153B3D8C9}" destId="{85FDAAF6-163D-45A6-B533-9779A282F036}" srcOrd="1" destOrd="0" presId="urn:microsoft.com/office/officeart/2018/5/layout/IconLeafLabelList"/>
    <dgm:cxn modelId="{1879BE6C-07D6-4330-88B9-A6213A336A6E}" type="presParOf" srcId="{BF20ADE4-67B9-4386-98D1-CD4153B3D8C9}" destId="{134E65CE-B535-4088-8E33-A720D056C5B1}" srcOrd="2" destOrd="0" presId="urn:microsoft.com/office/officeart/2018/5/layout/IconLeafLabelList"/>
    <dgm:cxn modelId="{4097342F-1728-4C35-881B-A8D9D56190F4}" type="presParOf" srcId="{134E65CE-B535-4088-8E33-A720D056C5B1}" destId="{919A3551-CA22-4AD8-B270-FD37B1E5CE12}" srcOrd="0" destOrd="0" presId="urn:microsoft.com/office/officeart/2018/5/layout/IconLeafLabelList"/>
    <dgm:cxn modelId="{F12973D4-A7AE-42E8-B0A9-2A9CC2A288B6}" type="presParOf" srcId="{134E65CE-B535-4088-8E33-A720D056C5B1}" destId="{5205D51B-5300-4433-914F-F692CA429C6E}" srcOrd="1" destOrd="0" presId="urn:microsoft.com/office/officeart/2018/5/layout/IconLeafLabelList"/>
    <dgm:cxn modelId="{B890CDEA-D12B-4C5E-BC8E-4EBC65AC3739}" type="presParOf" srcId="{134E65CE-B535-4088-8E33-A720D056C5B1}" destId="{E3F71694-26E6-4ABB-8904-1D1E403BF223}" srcOrd="2" destOrd="0" presId="urn:microsoft.com/office/officeart/2018/5/layout/IconLeafLabelList"/>
    <dgm:cxn modelId="{E8DDF4B5-0D6A-4E21-A821-6F0FDA99A1B1}" type="presParOf" srcId="{134E65CE-B535-4088-8E33-A720D056C5B1}" destId="{3CF119FC-95BA-47E2-92FC-917AFB53E8A1}" srcOrd="3" destOrd="0" presId="urn:microsoft.com/office/officeart/2018/5/layout/IconLeafLabelList"/>
    <dgm:cxn modelId="{FBA9481C-4034-4C92-BD1C-3DF32EDBB1DE}" type="presParOf" srcId="{BF20ADE4-67B9-4386-98D1-CD4153B3D8C9}" destId="{76C3B9F1-7DAB-4D2B-AAE8-FD2F140FA3DD}" srcOrd="3" destOrd="0" presId="urn:microsoft.com/office/officeart/2018/5/layout/IconLeafLabelList"/>
    <dgm:cxn modelId="{A23ADC14-0000-4B6D-86CA-FD8231A173C8}" type="presParOf" srcId="{BF20ADE4-67B9-4386-98D1-CD4153B3D8C9}" destId="{B5859ADC-A93B-485E-A4AA-6A7105B5906B}" srcOrd="4" destOrd="0" presId="urn:microsoft.com/office/officeart/2018/5/layout/IconLeafLabelList"/>
    <dgm:cxn modelId="{885143CE-4C8F-4ED9-8113-3684BB32EEB9}" type="presParOf" srcId="{B5859ADC-A93B-485E-A4AA-6A7105B5906B}" destId="{ACD08FE9-FB28-43C0-9F56-759D768ACD25}" srcOrd="0" destOrd="0" presId="urn:microsoft.com/office/officeart/2018/5/layout/IconLeafLabelList"/>
    <dgm:cxn modelId="{F41A5C8B-87D3-4CF6-A35C-C0C72988108D}" type="presParOf" srcId="{B5859ADC-A93B-485E-A4AA-6A7105B5906B}" destId="{4822BB21-06D9-4E6F-AA79-8521FD582051}" srcOrd="1" destOrd="0" presId="urn:microsoft.com/office/officeart/2018/5/layout/IconLeafLabelList"/>
    <dgm:cxn modelId="{BC555440-4064-43F0-B511-DFFE7300EEC0}" type="presParOf" srcId="{B5859ADC-A93B-485E-A4AA-6A7105B5906B}" destId="{238F3FFD-9988-4B1B-AC42-B26A94225FF3}" srcOrd="2" destOrd="0" presId="urn:microsoft.com/office/officeart/2018/5/layout/IconLeafLabelList"/>
    <dgm:cxn modelId="{C1D2770E-75A5-40DD-83FF-5539714F8303}" type="presParOf" srcId="{B5859ADC-A93B-485E-A4AA-6A7105B5906B}" destId="{21EBAFFD-7755-4D98-8678-9AD242AB4E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13EFC0-D4E9-4AA5-8FF8-75DF26E5F7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DA3C42-E2D1-4A87-9056-434FD185B644}">
      <dgm:prSet/>
      <dgm:spPr/>
      <dgm:t>
        <a:bodyPr/>
        <a:lstStyle/>
        <a:p>
          <a:pPr>
            <a:defRPr cap="all"/>
          </a:pPr>
          <a:r>
            <a:rPr lang="en-US"/>
            <a:t>Education and awareness training</a:t>
          </a:r>
        </a:p>
      </dgm:t>
    </dgm:pt>
    <dgm:pt modelId="{41CBFCF9-2B23-4A40-8DC5-C39659F2D5F2}" type="parTrans" cxnId="{57F060AC-49FB-4522-8F51-0C498832B68F}">
      <dgm:prSet/>
      <dgm:spPr/>
      <dgm:t>
        <a:bodyPr/>
        <a:lstStyle/>
        <a:p>
          <a:endParaRPr lang="en-US"/>
        </a:p>
      </dgm:t>
    </dgm:pt>
    <dgm:pt modelId="{95259C5D-CE7B-41CE-A9D0-1CCEAEABE41A}" type="sibTrans" cxnId="{57F060AC-49FB-4522-8F51-0C498832B68F}">
      <dgm:prSet/>
      <dgm:spPr/>
      <dgm:t>
        <a:bodyPr/>
        <a:lstStyle/>
        <a:p>
          <a:endParaRPr lang="en-US"/>
        </a:p>
      </dgm:t>
    </dgm:pt>
    <dgm:pt modelId="{573C1168-2782-4A24-BA79-68B7A1B231FF}">
      <dgm:prSet/>
      <dgm:spPr/>
      <dgm:t>
        <a:bodyPr/>
        <a:lstStyle/>
        <a:p>
          <a:pPr>
            <a:defRPr cap="all"/>
          </a:pPr>
          <a:r>
            <a:rPr lang="en-US"/>
            <a:t>Implementation of email filtering</a:t>
          </a:r>
        </a:p>
      </dgm:t>
    </dgm:pt>
    <dgm:pt modelId="{B719A629-FB4D-4AC4-9BC8-3B048999B379}" type="parTrans" cxnId="{D1B67312-12A3-4B1B-9D5B-893CF447343A}">
      <dgm:prSet/>
      <dgm:spPr/>
      <dgm:t>
        <a:bodyPr/>
        <a:lstStyle/>
        <a:p>
          <a:endParaRPr lang="en-US"/>
        </a:p>
      </dgm:t>
    </dgm:pt>
    <dgm:pt modelId="{6B841084-E4A5-4190-98D7-19F0E7E39E87}" type="sibTrans" cxnId="{D1B67312-12A3-4B1B-9D5B-893CF447343A}">
      <dgm:prSet/>
      <dgm:spPr/>
      <dgm:t>
        <a:bodyPr/>
        <a:lstStyle/>
        <a:p>
          <a:endParaRPr lang="en-US"/>
        </a:p>
      </dgm:t>
    </dgm:pt>
    <dgm:pt modelId="{D83BBE88-5318-4757-A6E2-0FC823442033}">
      <dgm:prSet/>
      <dgm:spPr/>
      <dgm:t>
        <a:bodyPr/>
        <a:lstStyle/>
        <a:p>
          <a:pPr>
            <a:defRPr cap="all"/>
          </a:pPr>
          <a:r>
            <a:rPr lang="en-US"/>
            <a:t>Multi-factor authentication</a:t>
          </a:r>
        </a:p>
      </dgm:t>
    </dgm:pt>
    <dgm:pt modelId="{F12B6F41-2BD9-41B2-9CCD-16CE7D3EB437}" type="parTrans" cxnId="{3B5A3356-B9F3-43FB-A92D-58CA4FD96F87}">
      <dgm:prSet/>
      <dgm:spPr/>
      <dgm:t>
        <a:bodyPr/>
        <a:lstStyle/>
        <a:p>
          <a:endParaRPr lang="en-US"/>
        </a:p>
      </dgm:t>
    </dgm:pt>
    <dgm:pt modelId="{0B1DA764-76F9-4D9B-859B-F2235EC92AE8}" type="sibTrans" cxnId="{3B5A3356-B9F3-43FB-A92D-58CA4FD96F87}">
      <dgm:prSet/>
      <dgm:spPr/>
      <dgm:t>
        <a:bodyPr/>
        <a:lstStyle/>
        <a:p>
          <a:endParaRPr lang="en-US"/>
        </a:p>
      </dgm:t>
    </dgm:pt>
    <dgm:pt modelId="{32CB24AF-734E-46A7-96AC-42CC02EA18D6}">
      <dgm:prSet/>
      <dgm:spPr/>
      <dgm:t>
        <a:bodyPr/>
        <a:lstStyle/>
        <a:p>
          <a:pPr>
            <a:defRPr cap="all"/>
          </a:pPr>
          <a:r>
            <a:rPr lang="en-US"/>
            <a:t>secure browsing habits</a:t>
          </a:r>
        </a:p>
      </dgm:t>
    </dgm:pt>
    <dgm:pt modelId="{7FCB9B60-8292-49F3-A361-5A44E349863B}" type="parTrans" cxnId="{819CA0D7-9A48-4F9A-80F0-1BB891A0AF8E}">
      <dgm:prSet/>
      <dgm:spPr/>
      <dgm:t>
        <a:bodyPr/>
        <a:lstStyle/>
        <a:p>
          <a:endParaRPr lang="en-US"/>
        </a:p>
      </dgm:t>
    </dgm:pt>
    <dgm:pt modelId="{03A8C885-A962-4CC0-AFB5-DBBFFA3B1373}" type="sibTrans" cxnId="{819CA0D7-9A48-4F9A-80F0-1BB891A0AF8E}">
      <dgm:prSet/>
      <dgm:spPr/>
      <dgm:t>
        <a:bodyPr/>
        <a:lstStyle/>
        <a:p>
          <a:endParaRPr lang="en-US"/>
        </a:p>
      </dgm:t>
    </dgm:pt>
    <dgm:pt modelId="{977316E3-2799-48E5-B39E-E26E5B877E43}" type="pres">
      <dgm:prSet presAssocID="{9E13EFC0-D4E9-4AA5-8FF8-75DF26E5F7A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66C76-81A6-455F-B72B-D570112F1E29}" type="pres">
      <dgm:prSet presAssocID="{5DDA3C42-E2D1-4A87-9056-434FD185B644}" presName="compNode" presStyleCnt="0"/>
      <dgm:spPr/>
    </dgm:pt>
    <dgm:pt modelId="{98AB1510-FD5E-4631-963C-80C75CBE8B36}" type="pres">
      <dgm:prSet presAssocID="{5DDA3C42-E2D1-4A87-9056-434FD185B64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834F28-F0E8-448B-88B4-553C24528147}" type="pres">
      <dgm:prSet presAssocID="{5DDA3C42-E2D1-4A87-9056-434FD185B6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748902-503C-4B10-A88D-D1955E0183AC}" type="pres">
      <dgm:prSet presAssocID="{5DDA3C42-E2D1-4A87-9056-434FD185B644}" presName="spaceRect" presStyleCnt="0"/>
      <dgm:spPr/>
    </dgm:pt>
    <dgm:pt modelId="{0226229D-9E40-4D67-8CE5-2C85E6DA7D85}" type="pres">
      <dgm:prSet presAssocID="{5DDA3C42-E2D1-4A87-9056-434FD185B644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ACF3AA7-B97F-402E-94BA-388A0E5D9CAB}" type="pres">
      <dgm:prSet presAssocID="{95259C5D-CE7B-41CE-A9D0-1CCEAEABE41A}" presName="sibTrans" presStyleCnt="0"/>
      <dgm:spPr/>
    </dgm:pt>
    <dgm:pt modelId="{AC5F044A-5099-4F52-9387-F96E7394AC93}" type="pres">
      <dgm:prSet presAssocID="{573C1168-2782-4A24-BA79-68B7A1B231FF}" presName="compNode" presStyleCnt="0"/>
      <dgm:spPr/>
    </dgm:pt>
    <dgm:pt modelId="{F6792ED7-7C93-42A4-9A31-BC4DBA81EB9C}" type="pres">
      <dgm:prSet presAssocID="{573C1168-2782-4A24-BA79-68B7A1B231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0243FD4-A90C-4098-8902-8A0489CAF576}" type="pres">
      <dgm:prSet presAssocID="{573C1168-2782-4A24-BA79-68B7A1B231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4A25A96-21C2-46B6-BF0B-401EC5AEE565}" type="pres">
      <dgm:prSet presAssocID="{573C1168-2782-4A24-BA79-68B7A1B231FF}" presName="spaceRect" presStyleCnt="0"/>
      <dgm:spPr/>
    </dgm:pt>
    <dgm:pt modelId="{0CE1D67E-1731-4372-9A07-9AA4CB83723E}" type="pres">
      <dgm:prSet presAssocID="{573C1168-2782-4A24-BA79-68B7A1B231F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F9BF230-CF05-436C-B645-B669F81B50F6}" type="pres">
      <dgm:prSet presAssocID="{6B841084-E4A5-4190-98D7-19F0E7E39E87}" presName="sibTrans" presStyleCnt="0"/>
      <dgm:spPr/>
    </dgm:pt>
    <dgm:pt modelId="{42DC8C49-B118-4232-9F02-6BB87682E687}" type="pres">
      <dgm:prSet presAssocID="{D83BBE88-5318-4757-A6E2-0FC823442033}" presName="compNode" presStyleCnt="0"/>
      <dgm:spPr/>
    </dgm:pt>
    <dgm:pt modelId="{801ACFFC-93FF-4F1A-BCE6-71202F00EE30}" type="pres">
      <dgm:prSet presAssocID="{D83BBE88-5318-4757-A6E2-0FC82344203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4B23BF5-285E-4034-8337-496F51CA312A}" type="pres">
      <dgm:prSet presAssocID="{D83BBE88-5318-4757-A6E2-0FC8234420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Key"/>
        </a:ext>
      </dgm:extLst>
    </dgm:pt>
    <dgm:pt modelId="{E5E89633-29E4-48CC-B725-0F495AE14CA3}" type="pres">
      <dgm:prSet presAssocID="{D83BBE88-5318-4757-A6E2-0FC823442033}" presName="spaceRect" presStyleCnt="0"/>
      <dgm:spPr/>
    </dgm:pt>
    <dgm:pt modelId="{417183FC-3B5F-4DBC-A842-D952CE584DBE}" type="pres">
      <dgm:prSet presAssocID="{D83BBE88-5318-4757-A6E2-0FC82344203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8758914-7BEB-40ED-8E4D-E1E47A7A2F55}" type="pres">
      <dgm:prSet presAssocID="{0B1DA764-76F9-4D9B-859B-F2235EC92AE8}" presName="sibTrans" presStyleCnt="0"/>
      <dgm:spPr/>
    </dgm:pt>
    <dgm:pt modelId="{CAD4C3C6-0557-4073-8764-E67D7CD0D92B}" type="pres">
      <dgm:prSet presAssocID="{32CB24AF-734E-46A7-96AC-42CC02EA18D6}" presName="compNode" presStyleCnt="0"/>
      <dgm:spPr/>
    </dgm:pt>
    <dgm:pt modelId="{2CF38F6B-AAC3-4ACC-AC42-2053FE5EFC47}" type="pres">
      <dgm:prSet presAssocID="{32CB24AF-734E-46A7-96AC-42CC02EA18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616A44-A121-4EFB-9CD2-4777098F1A97}" type="pres">
      <dgm:prSet presAssocID="{32CB24AF-734E-46A7-96AC-42CC02EA1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9A50F53-8118-40AD-A58F-211889353CB0}" type="pres">
      <dgm:prSet presAssocID="{32CB24AF-734E-46A7-96AC-42CC02EA18D6}" presName="spaceRect" presStyleCnt="0"/>
      <dgm:spPr/>
    </dgm:pt>
    <dgm:pt modelId="{4C0E9887-1110-4C36-992E-DCFFABE3C554}" type="pres">
      <dgm:prSet presAssocID="{32CB24AF-734E-46A7-96AC-42CC02EA18D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5A3356-B9F3-43FB-A92D-58CA4FD96F87}" srcId="{9E13EFC0-D4E9-4AA5-8FF8-75DF26E5F7A9}" destId="{D83BBE88-5318-4757-A6E2-0FC823442033}" srcOrd="2" destOrd="0" parTransId="{F12B6F41-2BD9-41B2-9CCD-16CE7D3EB437}" sibTransId="{0B1DA764-76F9-4D9B-859B-F2235EC92AE8}"/>
    <dgm:cxn modelId="{819CA0D7-9A48-4F9A-80F0-1BB891A0AF8E}" srcId="{9E13EFC0-D4E9-4AA5-8FF8-75DF26E5F7A9}" destId="{32CB24AF-734E-46A7-96AC-42CC02EA18D6}" srcOrd="3" destOrd="0" parTransId="{7FCB9B60-8292-49F3-A361-5A44E349863B}" sibTransId="{03A8C885-A962-4CC0-AFB5-DBBFFA3B1373}"/>
    <dgm:cxn modelId="{07759262-0702-4C1C-AE4C-1BADD853C04F}" type="presOf" srcId="{5DDA3C42-E2D1-4A87-9056-434FD185B644}" destId="{0226229D-9E40-4D67-8CE5-2C85E6DA7D85}" srcOrd="0" destOrd="0" presId="urn:microsoft.com/office/officeart/2018/5/layout/IconLeafLabelList"/>
    <dgm:cxn modelId="{20A794E8-9161-4F05-BB8A-D8A1F62CD24E}" type="presOf" srcId="{9E13EFC0-D4E9-4AA5-8FF8-75DF26E5F7A9}" destId="{977316E3-2799-48E5-B39E-E26E5B877E43}" srcOrd="0" destOrd="0" presId="urn:microsoft.com/office/officeart/2018/5/layout/IconLeafLabelList"/>
    <dgm:cxn modelId="{D1B67312-12A3-4B1B-9D5B-893CF447343A}" srcId="{9E13EFC0-D4E9-4AA5-8FF8-75DF26E5F7A9}" destId="{573C1168-2782-4A24-BA79-68B7A1B231FF}" srcOrd="1" destOrd="0" parTransId="{B719A629-FB4D-4AC4-9BC8-3B048999B379}" sibTransId="{6B841084-E4A5-4190-98D7-19F0E7E39E87}"/>
    <dgm:cxn modelId="{A5ADEDDB-3870-45FA-9476-122C5FEE7DC6}" type="presOf" srcId="{D83BBE88-5318-4757-A6E2-0FC823442033}" destId="{417183FC-3B5F-4DBC-A842-D952CE584DBE}" srcOrd="0" destOrd="0" presId="urn:microsoft.com/office/officeart/2018/5/layout/IconLeafLabelList"/>
    <dgm:cxn modelId="{BCE4912E-8470-455E-BB0E-55C8CED4FDB7}" type="presOf" srcId="{573C1168-2782-4A24-BA79-68B7A1B231FF}" destId="{0CE1D67E-1731-4372-9A07-9AA4CB83723E}" srcOrd="0" destOrd="0" presId="urn:microsoft.com/office/officeart/2018/5/layout/IconLeafLabelList"/>
    <dgm:cxn modelId="{57F060AC-49FB-4522-8F51-0C498832B68F}" srcId="{9E13EFC0-D4E9-4AA5-8FF8-75DF26E5F7A9}" destId="{5DDA3C42-E2D1-4A87-9056-434FD185B644}" srcOrd="0" destOrd="0" parTransId="{41CBFCF9-2B23-4A40-8DC5-C39659F2D5F2}" sibTransId="{95259C5D-CE7B-41CE-A9D0-1CCEAEABE41A}"/>
    <dgm:cxn modelId="{BAC9EEA8-4A2B-4341-8C70-77E7A170006D}" type="presOf" srcId="{32CB24AF-734E-46A7-96AC-42CC02EA18D6}" destId="{4C0E9887-1110-4C36-992E-DCFFABE3C554}" srcOrd="0" destOrd="0" presId="urn:microsoft.com/office/officeart/2018/5/layout/IconLeafLabelList"/>
    <dgm:cxn modelId="{6A9B74F8-E153-4E29-A9E8-61856BE23E6B}" type="presParOf" srcId="{977316E3-2799-48E5-B39E-E26E5B877E43}" destId="{B5566C76-81A6-455F-B72B-D570112F1E29}" srcOrd="0" destOrd="0" presId="urn:microsoft.com/office/officeart/2018/5/layout/IconLeafLabelList"/>
    <dgm:cxn modelId="{93B4D9E3-51EC-4F48-ADE0-A8B47F77AD57}" type="presParOf" srcId="{B5566C76-81A6-455F-B72B-D570112F1E29}" destId="{98AB1510-FD5E-4631-963C-80C75CBE8B36}" srcOrd="0" destOrd="0" presId="urn:microsoft.com/office/officeart/2018/5/layout/IconLeafLabelList"/>
    <dgm:cxn modelId="{FB51AD5D-85F3-43A4-AC05-9D6ACD6B6343}" type="presParOf" srcId="{B5566C76-81A6-455F-B72B-D570112F1E29}" destId="{D9834F28-F0E8-448B-88B4-553C24528147}" srcOrd="1" destOrd="0" presId="urn:microsoft.com/office/officeart/2018/5/layout/IconLeafLabelList"/>
    <dgm:cxn modelId="{38D86A6A-5A31-4A6C-8BE9-1F4AC9D94230}" type="presParOf" srcId="{B5566C76-81A6-455F-B72B-D570112F1E29}" destId="{18748902-503C-4B10-A88D-D1955E0183AC}" srcOrd="2" destOrd="0" presId="urn:microsoft.com/office/officeart/2018/5/layout/IconLeafLabelList"/>
    <dgm:cxn modelId="{68E87B93-2223-4DC8-A624-D44A7C910ECE}" type="presParOf" srcId="{B5566C76-81A6-455F-B72B-D570112F1E29}" destId="{0226229D-9E40-4D67-8CE5-2C85E6DA7D85}" srcOrd="3" destOrd="0" presId="urn:microsoft.com/office/officeart/2018/5/layout/IconLeafLabelList"/>
    <dgm:cxn modelId="{DACD54D5-298C-49C5-84C8-4C9E02AC6A1F}" type="presParOf" srcId="{977316E3-2799-48E5-B39E-E26E5B877E43}" destId="{2ACF3AA7-B97F-402E-94BA-388A0E5D9CAB}" srcOrd="1" destOrd="0" presId="urn:microsoft.com/office/officeart/2018/5/layout/IconLeafLabelList"/>
    <dgm:cxn modelId="{05FC8791-E86D-4AB9-A27F-986FFA26A817}" type="presParOf" srcId="{977316E3-2799-48E5-B39E-E26E5B877E43}" destId="{AC5F044A-5099-4F52-9387-F96E7394AC93}" srcOrd="2" destOrd="0" presId="urn:microsoft.com/office/officeart/2018/5/layout/IconLeafLabelList"/>
    <dgm:cxn modelId="{F85BDC61-BB99-4F6B-A572-6D86A0FE6DA0}" type="presParOf" srcId="{AC5F044A-5099-4F52-9387-F96E7394AC93}" destId="{F6792ED7-7C93-42A4-9A31-BC4DBA81EB9C}" srcOrd="0" destOrd="0" presId="urn:microsoft.com/office/officeart/2018/5/layout/IconLeafLabelList"/>
    <dgm:cxn modelId="{8DCDBCFB-5069-4737-8579-8EE272578599}" type="presParOf" srcId="{AC5F044A-5099-4F52-9387-F96E7394AC93}" destId="{D0243FD4-A90C-4098-8902-8A0489CAF576}" srcOrd="1" destOrd="0" presId="urn:microsoft.com/office/officeart/2018/5/layout/IconLeafLabelList"/>
    <dgm:cxn modelId="{5D819FA5-A5C0-4A35-BC82-C4454E540EE7}" type="presParOf" srcId="{AC5F044A-5099-4F52-9387-F96E7394AC93}" destId="{14A25A96-21C2-46B6-BF0B-401EC5AEE565}" srcOrd="2" destOrd="0" presId="urn:microsoft.com/office/officeart/2018/5/layout/IconLeafLabelList"/>
    <dgm:cxn modelId="{661AE977-07A9-46F7-AB0C-053FE0C13515}" type="presParOf" srcId="{AC5F044A-5099-4F52-9387-F96E7394AC93}" destId="{0CE1D67E-1731-4372-9A07-9AA4CB83723E}" srcOrd="3" destOrd="0" presId="urn:microsoft.com/office/officeart/2018/5/layout/IconLeafLabelList"/>
    <dgm:cxn modelId="{94AC4BA2-E27E-4F09-8778-995A454CD9B6}" type="presParOf" srcId="{977316E3-2799-48E5-B39E-E26E5B877E43}" destId="{AF9BF230-CF05-436C-B645-B669F81B50F6}" srcOrd="3" destOrd="0" presId="urn:microsoft.com/office/officeart/2018/5/layout/IconLeafLabelList"/>
    <dgm:cxn modelId="{BB480DB9-DC0B-4E24-B37C-87AFBBDEA476}" type="presParOf" srcId="{977316E3-2799-48E5-B39E-E26E5B877E43}" destId="{42DC8C49-B118-4232-9F02-6BB87682E687}" srcOrd="4" destOrd="0" presId="urn:microsoft.com/office/officeart/2018/5/layout/IconLeafLabelList"/>
    <dgm:cxn modelId="{043B9A90-D94A-4B72-98DE-7C2113D66B11}" type="presParOf" srcId="{42DC8C49-B118-4232-9F02-6BB87682E687}" destId="{801ACFFC-93FF-4F1A-BCE6-71202F00EE30}" srcOrd="0" destOrd="0" presId="urn:microsoft.com/office/officeart/2018/5/layout/IconLeafLabelList"/>
    <dgm:cxn modelId="{84A773FF-6592-4E1B-AB36-70DE78B85FE0}" type="presParOf" srcId="{42DC8C49-B118-4232-9F02-6BB87682E687}" destId="{74B23BF5-285E-4034-8337-496F51CA312A}" srcOrd="1" destOrd="0" presId="urn:microsoft.com/office/officeart/2018/5/layout/IconLeafLabelList"/>
    <dgm:cxn modelId="{DA16CAE0-2070-4006-8B05-9A56FB8F8E0D}" type="presParOf" srcId="{42DC8C49-B118-4232-9F02-6BB87682E687}" destId="{E5E89633-29E4-48CC-B725-0F495AE14CA3}" srcOrd="2" destOrd="0" presId="urn:microsoft.com/office/officeart/2018/5/layout/IconLeafLabelList"/>
    <dgm:cxn modelId="{C84BEA23-DA4A-4356-8298-C63EE51879DB}" type="presParOf" srcId="{42DC8C49-B118-4232-9F02-6BB87682E687}" destId="{417183FC-3B5F-4DBC-A842-D952CE584DBE}" srcOrd="3" destOrd="0" presId="urn:microsoft.com/office/officeart/2018/5/layout/IconLeafLabelList"/>
    <dgm:cxn modelId="{37E8B7C0-9CA9-4A79-BBA8-DB03DEA2146C}" type="presParOf" srcId="{977316E3-2799-48E5-B39E-E26E5B877E43}" destId="{E8758914-7BEB-40ED-8E4D-E1E47A7A2F55}" srcOrd="5" destOrd="0" presId="urn:microsoft.com/office/officeart/2018/5/layout/IconLeafLabelList"/>
    <dgm:cxn modelId="{99F07924-EAF2-4641-9F66-C08E86F3108D}" type="presParOf" srcId="{977316E3-2799-48E5-B39E-E26E5B877E43}" destId="{CAD4C3C6-0557-4073-8764-E67D7CD0D92B}" srcOrd="6" destOrd="0" presId="urn:microsoft.com/office/officeart/2018/5/layout/IconLeafLabelList"/>
    <dgm:cxn modelId="{178CB48A-AC06-44B3-817A-22D529B61117}" type="presParOf" srcId="{CAD4C3C6-0557-4073-8764-E67D7CD0D92B}" destId="{2CF38F6B-AAC3-4ACC-AC42-2053FE5EFC47}" srcOrd="0" destOrd="0" presId="urn:microsoft.com/office/officeart/2018/5/layout/IconLeafLabelList"/>
    <dgm:cxn modelId="{0C91ACF9-1B3A-4DE4-9F98-2DB79669B9B3}" type="presParOf" srcId="{CAD4C3C6-0557-4073-8764-E67D7CD0D92B}" destId="{9B616A44-A121-4EFB-9CD2-4777098F1A97}" srcOrd="1" destOrd="0" presId="urn:microsoft.com/office/officeart/2018/5/layout/IconLeafLabelList"/>
    <dgm:cxn modelId="{F9807449-D562-4CE5-BFCA-426CC235F772}" type="presParOf" srcId="{CAD4C3C6-0557-4073-8764-E67D7CD0D92B}" destId="{99A50F53-8118-40AD-A58F-211889353CB0}" srcOrd="2" destOrd="0" presId="urn:microsoft.com/office/officeart/2018/5/layout/IconLeafLabelList"/>
    <dgm:cxn modelId="{7574FCF1-3551-4ED0-897A-4F64E3E6A22E}" type="presParOf" srcId="{CAD4C3C6-0557-4073-8764-E67D7CD0D92B}" destId="{4C0E9887-1110-4C36-992E-DCFFABE3C5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2FE962-CB6B-43F9-9C12-91517D2E188A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16E69-6AC7-4F86-9C8D-4E8C2302A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software updates and patches</a:t>
          </a:r>
        </a:p>
      </dgm:t>
    </dgm:pt>
    <dgm:pt modelId="{74615191-AB4D-48AB-B0EA-5C99B52D68F8}" type="parTrans" cxnId="{AEF6DF00-AE7D-4C6A-8181-7289B985188A}">
      <dgm:prSet/>
      <dgm:spPr/>
      <dgm:t>
        <a:bodyPr/>
        <a:lstStyle/>
        <a:p>
          <a:endParaRPr lang="en-US"/>
        </a:p>
      </dgm:t>
    </dgm:pt>
    <dgm:pt modelId="{D0BEC664-9BA6-4E12-9B77-308BEF2355D2}" type="sibTrans" cxnId="{AEF6DF00-AE7D-4C6A-8181-7289B98518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D3C721-3BF3-416F-99D6-6FBE81B5A8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training programs</a:t>
          </a:r>
        </a:p>
      </dgm:t>
    </dgm:pt>
    <dgm:pt modelId="{A41BF69F-2FA2-4210-B58F-6E3FDD9F5276}" type="parTrans" cxnId="{91502822-BA29-4797-AF71-7394EADC68D8}">
      <dgm:prSet/>
      <dgm:spPr/>
      <dgm:t>
        <a:bodyPr/>
        <a:lstStyle/>
        <a:p>
          <a:endParaRPr lang="en-US"/>
        </a:p>
      </dgm:t>
    </dgm:pt>
    <dgm:pt modelId="{87D95E22-B40F-4944-B13A-1DFABD644303}" type="sibTrans" cxnId="{91502822-BA29-4797-AF71-7394EADC68D8}">
      <dgm:prSet/>
      <dgm:spPr/>
      <dgm:t>
        <a:bodyPr/>
        <a:lstStyle/>
        <a:p>
          <a:endParaRPr lang="en-US"/>
        </a:p>
      </dgm:t>
    </dgm:pt>
    <dgm:pt modelId="{92521649-0A78-494E-8A21-7DC55F49099B}" type="pres">
      <dgm:prSet presAssocID="{A72FE962-CB6B-43F9-9C12-91517D2E18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0282C1-31AD-4CEC-A6F8-9F1067D07270}" type="pres">
      <dgm:prSet presAssocID="{EFB16E69-6AC7-4F86-9C8D-4E8C2302A6E2}" presName="hierRoot1" presStyleCnt="0"/>
      <dgm:spPr/>
    </dgm:pt>
    <dgm:pt modelId="{32221F75-AFA0-4D33-9D5E-3A38775A895C}" type="pres">
      <dgm:prSet presAssocID="{EFB16E69-6AC7-4F86-9C8D-4E8C2302A6E2}" presName="composite" presStyleCnt="0"/>
      <dgm:spPr/>
    </dgm:pt>
    <dgm:pt modelId="{5D9A5C47-2D8D-4658-839F-19E042BFD814}" type="pres">
      <dgm:prSet presAssocID="{EFB16E69-6AC7-4F86-9C8D-4E8C2302A6E2}" presName="background" presStyleLbl="node0" presStyleIdx="0" presStyleCnt="2"/>
      <dgm:spPr/>
    </dgm:pt>
    <dgm:pt modelId="{3369040C-85AC-42DB-8F8F-785A4124CAD3}" type="pres">
      <dgm:prSet presAssocID="{EFB16E69-6AC7-4F86-9C8D-4E8C2302A6E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2BE4E1-0572-4CCC-B95D-1DFDFE8D9A74}" type="pres">
      <dgm:prSet presAssocID="{EFB16E69-6AC7-4F86-9C8D-4E8C2302A6E2}" presName="hierChild2" presStyleCnt="0"/>
      <dgm:spPr/>
    </dgm:pt>
    <dgm:pt modelId="{C23E6D54-1A59-469C-B4F4-6A8F7CA8ACF3}" type="pres">
      <dgm:prSet presAssocID="{0BD3C721-3BF3-416F-99D6-6FBE81B5A83C}" presName="hierRoot1" presStyleCnt="0"/>
      <dgm:spPr/>
    </dgm:pt>
    <dgm:pt modelId="{EA78F65E-BEF7-4138-8E97-63CAE0044EA2}" type="pres">
      <dgm:prSet presAssocID="{0BD3C721-3BF3-416F-99D6-6FBE81B5A83C}" presName="composite" presStyleCnt="0"/>
      <dgm:spPr/>
    </dgm:pt>
    <dgm:pt modelId="{4DA98250-7A9C-40DA-8F75-710B474826F9}" type="pres">
      <dgm:prSet presAssocID="{0BD3C721-3BF3-416F-99D6-6FBE81B5A83C}" presName="background" presStyleLbl="node0" presStyleIdx="1" presStyleCnt="2"/>
      <dgm:spPr/>
    </dgm:pt>
    <dgm:pt modelId="{84E51880-BCEB-4982-8651-D060742F0EFF}" type="pres">
      <dgm:prSet presAssocID="{0BD3C721-3BF3-416F-99D6-6FBE81B5A83C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79F497-71AB-46C8-9E2A-4577ABF7E8D5}" type="pres">
      <dgm:prSet presAssocID="{0BD3C721-3BF3-416F-99D6-6FBE81B5A83C}" presName="hierChild2" presStyleCnt="0"/>
      <dgm:spPr/>
    </dgm:pt>
  </dgm:ptLst>
  <dgm:cxnLst>
    <dgm:cxn modelId="{2567142A-5F7D-4921-863E-F67B3738A669}" type="presOf" srcId="{EFB16E69-6AC7-4F86-9C8D-4E8C2302A6E2}" destId="{3369040C-85AC-42DB-8F8F-785A4124CAD3}" srcOrd="0" destOrd="0" presId="urn:microsoft.com/office/officeart/2005/8/layout/hierarchy1"/>
    <dgm:cxn modelId="{91502822-BA29-4797-AF71-7394EADC68D8}" srcId="{A72FE962-CB6B-43F9-9C12-91517D2E188A}" destId="{0BD3C721-3BF3-416F-99D6-6FBE81B5A83C}" srcOrd="1" destOrd="0" parTransId="{A41BF69F-2FA2-4210-B58F-6E3FDD9F5276}" sibTransId="{87D95E22-B40F-4944-B13A-1DFABD644303}"/>
    <dgm:cxn modelId="{07FC31A9-51D2-4B74-9E44-B160CFBCBE65}" type="presOf" srcId="{A72FE962-CB6B-43F9-9C12-91517D2E188A}" destId="{92521649-0A78-494E-8A21-7DC55F49099B}" srcOrd="0" destOrd="0" presId="urn:microsoft.com/office/officeart/2005/8/layout/hierarchy1"/>
    <dgm:cxn modelId="{AEF6DF00-AE7D-4C6A-8181-7289B985188A}" srcId="{A72FE962-CB6B-43F9-9C12-91517D2E188A}" destId="{EFB16E69-6AC7-4F86-9C8D-4E8C2302A6E2}" srcOrd="0" destOrd="0" parTransId="{74615191-AB4D-48AB-B0EA-5C99B52D68F8}" sibTransId="{D0BEC664-9BA6-4E12-9B77-308BEF2355D2}"/>
    <dgm:cxn modelId="{26CD1D5D-F952-413B-8D7B-D5B2B53AE48D}" type="presOf" srcId="{0BD3C721-3BF3-416F-99D6-6FBE81B5A83C}" destId="{84E51880-BCEB-4982-8651-D060742F0EFF}" srcOrd="0" destOrd="0" presId="urn:microsoft.com/office/officeart/2005/8/layout/hierarchy1"/>
    <dgm:cxn modelId="{AAD9A29E-FAD4-42EA-B8D3-BF52994A36A4}" type="presParOf" srcId="{92521649-0A78-494E-8A21-7DC55F49099B}" destId="{360282C1-31AD-4CEC-A6F8-9F1067D07270}" srcOrd="0" destOrd="0" presId="urn:microsoft.com/office/officeart/2005/8/layout/hierarchy1"/>
    <dgm:cxn modelId="{EC09632B-D47F-46CC-88EC-CDBA8ADA902C}" type="presParOf" srcId="{360282C1-31AD-4CEC-A6F8-9F1067D07270}" destId="{32221F75-AFA0-4D33-9D5E-3A38775A895C}" srcOrd="0" destOrd="0" presId="urn:microsoft.com/office/officeart/2005/8/layout/hierarchy1"/>
    <dgm:cxn modelId="{E70128F2-4F3A-4945-BA55-1CC726B31602}" type="presParOf" srcId="{32221F75-AFA0-4D33-9D5E-3A38775A895C}" destId="{5D9A5C47-2D8D-4658-839F-19E042BFD814}" srcOrd="0" destOrd="0" presId="urn:microsoft.com/office/officeart/2005/8/layout/hierarchy1"/>
    <dgm:cxn modelId="{CFEB4B06-0AC0-4A08-B85D-98E5B82D884A}" type="presParOf" srcId="{32221F75-AFA0-4D33-9D5E-3A38775A895C}" destId="{3369040C-85AC-42DB-8F8F-785A4124CAD3}" srcOrd="1" destOrd="0" presId="urn:microsoft.com/office/officeart/2005/8/layout/hierarchy1"/>
    <dgm:cxn modelId="{EBC8D3E4-34AB-4EEC-AA4F-43F07A6BCBD3}" type="presParOf" srcId="{360282C1-31AD-4CEC-A6F8-9F1067D07270}" destId="{D02BE4E1-0572-4CCC-B95D-1DFDFE8D9A74}" srcOrd="1" destOrd="0" presId="urn:microsoft.com/office/officeart/2005/8/layout/hierarchy1"/>
    <dgm:cxn modelId="{2939CE09-6F86-4EE7-BD62-1BF02D41949E}" type="presParOf" srcId="{92521649-0A78-494E-8A21-7DC55F49099B}" destId="{C23E6D54-1A59-469C-B4F4-6A8F7CA8ACF3}" srcOrd="1" destOrd="0" presId="urn:microsoft.com/office/officeart/2005/8/layout/hierarchy1"/>
    <dgm:cxn modelId="{53ADB832-A17E-40CC-B020-B28F700CA62D}" type="presParOf" srcId="{C23E6D54-1A59-469C-B4F4-6A8F7CA8ACF3}" destId="{EA78F65E-BEF7-4138-8E97-63CAE0044EA2}" srcOrd="0" destOrd="0" presId="urn:microsoft.com/office/officeart/2005/8/layout/hierarchy1"/>
    <dgm:cxn modelId="{2D271672-925D-47E2-AE58-B81D40267D25}" type="presParOf" srcId="{EA78F65E-BEF7-4138-8E97-63CAE0044EA2}" destId="{4DA98250-7A9C-40DA-8F75-710B474826F9}" srcOrd="0" destOrd="0" presId="urn:microsoft.com/office/officeart/2005/8/layout/hierarchy1"/>
    <dgm:cxn modelId="{AF6B81C3-86AD-4F9E-87DD-2145335309AE}" type="presParOf" srcId="{EA78F65E-BEF7-4138-8E97-63CAE0044EA2}" destId="{84E51880-BCEB-4982-8651-D060742F0EFF}" srcOrd="1" destOrd="0" presId="urn:microsoft.com/office/officeart/2005/8/layout/hierarchy1"/>
    <dgm:cxn modelId="{F975701D-C5F7-433B-88C7-8074076D3DFF}" type="presParOf" srcId="{C23E6D54-1A59-469C-B4F4-6A8F7CA8ACF3}" destId="{2B79F497-71AB-46C8-9E2A-4577ABF7E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34F1F-0995-4C9A-8BDA-E9F936C7F5A1}">
      <dsp:nvSpPr>
        <dsp:cNvPr id="0" name=""/>
        <dsp:cNvSpPr/>
      </dsp:nvSpPr>
      <dsp:spPr>
        <a:xfrm>
          <a:off x="0" y="507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3A5BC-994F-4576-8748-1532566D3F9C}">
      <dsp:nvSpPr>
        <dsp:cNvPr id="0" name=""/>
        <dsp:cNvSpPr/>
      </dsp:nvSpPr>
      <dsp:spPr>
        <a:xfrm>
          <a:off x="359527" y="267924"/>
          <a:ext cx="653686" cy="653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387A-2C7F-451D-8E01-0A2098322FD6}">
      <dsp:nvSpPr>
        <dsp:cNvPr id="0" name=""/>
        <dsp:cNvSpPr/>
      </dsp:nvSpPr>
      <dsp:spPr>
        <a:xfrm>
          <a:off x="1372740" y="507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Exploiting human Psychology</a:t>
          </a:r>
        </a:p>
      </dsp:txBody>
      <dsp:txXfrm>
        <a:off x="1372740" y="507"/>
        <a:ext cx="9142859" cy="1188520"/>
      </dsp:txXfrm>
    </dsp:sp>
    <dsp:sp modelId="{2D7BC4A3-0BFE-4F7F-92EB-6E3EB7A0790A}">
      <dsp:nvSpPr>
        <dsp:cNvPr id="0" name=""/>
        <dsp:cNvSpPr/>
      </dsp:nvSpPr>
      <dsp:spPr>
        <a:xfrm>
          <a:off x="0" y="1486158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616A6-B69F-47CA-9AF9-3FECBE6827DE}">
      <dsp:nvSpPr>
        <dsp:cNvPr id="0" name=""/>
        <dsp:cNvSpPr/>
      </dsp:nvSpPr>
      <dsp:spPr>
        <a:xfrm>
          <a:off x="359527" y="1753575"/>
          <a:ext cx="653686" cy="653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E8C4A-E82B-4631-BC7D-37AB18A9D1A3}">
      <dsp:nvSpPr>
        <dsp:cNvPr id="0" name=""/>
        <dsp:cNvSpPr/>
      </dsp:nvSpPr>
      <dsp:spPr>
        <a:xfrm>
          <a:off x="1372740" y="1486158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entury Gothic"/>
            </a:rPr>
            <a:t>Taking advantage of human vulnerabilities</a:t>
          </a:r>
          <a:endParaRPr lang="en-US" sz="2500" kern="1200" dirty="0"/>
        </a:p>
      </dsp:txBody>
      <dsp:txXfrm>
        <a:off x="1372740" y="1486158"/>
        <a:ext cx="9142859" cy="1188520"/>
      </dsp:txXfrm>
    </dsp:sp>
    <dsp:sp modelId="{2D47EDCF-8CDB-4C99-B0AD-144211DFAA0B}">
      <dsp:nvSpPr>
        <dsp:cNvPr id="0" name=""/>
        <dsp:cNvSpPr/>
      </dsp:nvSpPr>
      <dsp:spPr>
        <a:xfrm>
          <a:off x="0" y="2971808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0F244-4725-42A1-960C-96D435241802}">
      <dsp:nvSpPr>
        <dsp:cNvPr id="0" name=""/>
        <dsp:cNvSpPr/>
      </dsp:nvSpPr>
      <dsp:spPr>
        <a:xfrm>
          <a:off x="359527" y="3239225"/>
          <a:ext cx="653686" cy="653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F3A7-FD7B-428E-BB38-6C7A5C2EF31C}">
      <dsp:nvSpPr>
        <dsp:cNvPr id="0" name=""/>
        <dsp:cNvSpPr/>
      </dsp:nvSpPr>
      <dsp:spPr>
        <a:xfrm>
          <a:off x="1372740" y="2971808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entury Gothic"/>
            </a:rPr>
            <a:t>Using social engineering techniques to manipulate individuals</a:t>
          </a:r>
        </a:p>
      </dsp:txBody>
      <dsp:txXfrm>
        <a:off x="1372740" y="2971808"/>
        <a:ext cx="9142859" cy="118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33374-0F66-4BE0-857A-1628B2A9CA36}">
      <dsp:nvSpPr>
        <dsp:cNvPr id="0" name=""/>
        <dsp:cNvSpPr/>
      </dsp:nvSpPr>
      <dsp:spPr>
        <a:xfrm>
          <a:off x="3080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D88E-2D6E-453B-BD66-EB4E3169977B}">
      <dsp:nvSpPr>
        <dsp:cNvPr id="0" name=""/>
        <dsp:cNvSpPr/>
      </dsp:nvSpPr>
      <dsp:spPr>
        <a:xfrm>
          <a:off x="247486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Trust</a:t>
          </a:r>
        </a:p>
      </dsp:txBody>
      <dsp:txXfrm>
        <a:off x="288396" y="1539032"/>
        <a:ext cx="2117829" cy="1314957"/>
      </dsp:txXfrm>
    </dsp:sp>
    <dsp:sp modelId="{A14DD3A9-77F2-4D66-9C00-1329D016CB30}">
      <dsp:nvSpPr>
        <dsp:cNvPr id="0" name=""/>
        <dsp:cNvSpPr/>
      </dsp:nvSpPr>
      <dsp:spPr>
        <a:xfrm>
          <a:off x="2691541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467F2-A1B0-4D1B-815B-0D21FEE138CD}">
      <dsp:nvSpPr>
        <dsp:cNvPr id="0" name=""/>
        <dsp:cNvSpPr/>
      </dsp:nvSpPr>
      <dsp:spPr>
        <a:xfrm>
          <a:off x="2935947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Curiosity</a:t>
          </a:r>
        </a:p>
      </dsp:txBody>
      <dsp:txXfrm>
        <a:off x="2976857" y="1539032"/>
        <a:ext cx="2117829" cy="1314957"/>
      </dsp:txXfrm>
    </dsp:sp>
    <dsp:sp modelId="{C1E7C8C6-FB14-4320-A793-CF07E53043FA}">
      <dsp:nvSpPr>
        <dsp:cNvPr id="0" name=""/>
        <dsp:cNvSpPr/>
      </dsp:nvSpPr>
      <dsp:spPr>
        <a:xfrm>
          <a:off x="5380002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07290-0F24-457A-812B-C0845D1A6969}">
      <dsp:nvSpPr>
        <dsp:cNvPr id="0" name=""/>
        <dsp:cNvSpPr/>
      </dsp:nvSpPr>
      <dsp:spPr>
        <a:xfrm>
          <a:off x="5624408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Fear and Urgency</a:t>
          </a:r>
        </a:p>
      </dsp:txBody>
      <dsp:txXfrm>
        <a:off x="5665318" y="1539032"/>
        <a:ext cx="2117829" cy="1314957"/>
      </dsp:txXfrm>
    </dsp:sp>
    <dsp:sp modelId="{DCCF427F-9D7E-490A-9755-D751941AC988}">
      <dsp:nvSpPr>
        <dsp:cNvPr id="0" name=""/>
        <dsp:cNvSpPr/>
      </dsp:nvSpPr>
      <dsp:spPr>
        <a:xfrm>
          <a:off x="8068463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FB02-1664-4751-B015-4B9477332692}">
      <dsp:nvSpPr>
        <dsp:cNvPr id="0" name=""/>
        <dsp:cNvSpPr/>
      </dsp:nvSpPr>
      <dsp:spPr>
        <a:xfrm>
          <a:off x="8312869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Social Norms</a:t>
          </a:r>
        </a:p>
      </dsp:txBody>
      <dsp:txXfrm>
        <a:off x="8353779" y="1539032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28CB1-32E3-4C36-8D74-F374CC60A8E3}">
      <dsp:nvSpPr>
        <dsp:cNvPr id="0" name=""/>
        <dsp:cNvSpPr/>
      </dsp:nvSpPr>
      <dsp:spPr>
        <a:xfrm>
          <a:off x="0" y="59971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/>
            </a:rPr>
            <a:t> </a:t>
          </a:r>
          <a:r>
            <a:rPr lang="en-US" sz="3000" kern="1200" dirty="0" smtClean="0"/>
            <a:t>Gopish </a:t>
          </a:r>
          <a:endParaRPr lang="en-US" sz="3000" kern="1200" dirty="0"/>
        </a:p>
      </dsp:txBody>
      <dsp:txXfrm>
        <a:off x="58863" y="118834"/>
        <a:ext cx="4501895" cy="1088082"/>
      </dsp:txXfrm>
    </dsp:sp>
    <dsp:sp modelId="{6FC08F9A-DAD6-4879-9BEC-32BE807C5FFF}">
      <dsp:nvSpPr>
        <dsp:cNvPr id="0" name=""/>
        <dsp:cNvSpPr/>
      </dsp:nvSpPr>
      <dsp:spPr>
        <a:xfrm>
          <a:off x="0" y="1318928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/>
            </a:rPr>
            <a:t>  </a:t>
          </a:r>
          <a:r>
            <a:rPr lang="en-US" sz="3000" kern="1200" dirty="0"/>
            <a:t>SET</a:t>
          </a:r>
          <a:r>
            <a:rPr lang="en-US" sz="3000" kern="1200" dirty="0">
              <a:latin typeface="Century Gothic"/>
            </a:rPr>
            <a:t>  (</a:t>
          </a:r>
          <a:r>
            <a:rPr lang="en-GB" sz="3000" kern="1200" dirty="0">
              <a:solidFill>
                <a:srgbClr val="374151"/>
              </a:solidFill>
              <a:latin typeface="system-ui"/>
            </a:rPr>
            <a:t>Social-Engineer Toolkit)</a:t>
          </a:r>
        </a:p>
      </dsp:txBody>
      <dsp:txXfrm>
        <a:off x="58863" y="1377791"/>
        <a:ext cx="4501895" cy="1088082"/>
      </dsp:txXfrm>
    </dsp:sp>
    <dsp:sp modelId="{0DD6B4CF-40AE-473B-AB35-A5338866AECD}">
      <dsp:nvSpPr>
        <dsp:cNvPr id="0" name=""/>
        <dsp:cNvSpPr/>
      </dsp:nvSpPr>
      <dsp:spPr>
        <a:xfrm>
          <a:off x="0" y="2611137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Features and functionalities</a:t>
          </a:r>
        </a:p>
      </dsp:txBody>
      <dsp:txXfrm>
        <a:off x="58863" y="2670000"/>
        <a:ext cx="4501895" cy="1088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F8219-82D4-485C-8A3F-2FF3F09BAB32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BAE3F-DEDA-405D-B708-37AC4E4B24D2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4A37C-AD10-449A-9A80-1BF32FBAF242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Techniques used in phishing attacks</a:t>
          </a:r>
        </a:p>
      </dsp:txBody>
      <dsp:txXfrm>
        <a:off x="75768" y="2957918"/>
        <a:ext cx="3093750" cy="720000"/>
      </dsp:txXfrm>
    </dsp:sp>
    <dsp:sp modelId="{919A3551-CA22-4AD8-B270-FD37B1E5CE12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5D51B-5300-4433-914F-F692CA429C6E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119FC-95BA-47E2-92FC-917AFB53E8A1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spoofed websites</a:t>
          </a:r>
        </a:p>
      </dsp:txBody>
      <dsp:txXfrm>
        <a:off x="3710925" y="2957918"/>
        <a:ext cx="3093750" cy="720000"/>
      </dsp:txXfrm>
    </dsp:sp>
    <dsp:sp modelId="{ACD08FE9-FB28-43C0-9F56-759D768ACD25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2BB21-06D9-4E6F-AA79-8521FD582051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BAFFD-7755-4D98-8678-9AD242AB4E5F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fake emails</a:t>
          </a:r>
        </a:p>
      </dsp:txBody>
      <dsp:txXfrm>
        <a:off x="7346081" y="2957918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B1510-FD5E-4631-963C-80C75CBE8B36}">
      <dsp:nvSpPr>
        <dsp:cNvPr id="0" name=""/>
        <dsp:cNvSpPr/>
      </dsp:nvSpPr>
      <dsp:spPr>
        <a:xfrm>
          <a:off x="973190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34F28-F0E8-448B-88B4-553C24528147}">
      <dsp:nvSpPr>
        <dsp:cNvPr id="0" name=""/>
        <dsp:cNvSpPr/>
      </dsp:nvSpPr>
      <dsp:spPr>
        <a:xfrm>
          <a:off x="1242597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6229D-9E40-4D67-8CE5-2C85E6DA7D85}">
      <dsp:nvSpPr>
        <dsp:cNvPr id="0" name=""/>
        <dsp:cNvSpPr/>
      </dsp:nvSpPr>
      <dsp:spPr>
        <a:xfrm>
          <a:off x="569079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Education and awareness training</a:t>
          </a:r>
        </a:p>
      </dsp:txBody>
      <dsp:txXfrm>
        <a:off x="569079" y="2549363"/>
        <a:ext cx="2072362" cy="720000"/>
      </dsp:txXfrm>
    </dsp:sp>
    <dsp:sp modelId="{F6792ED7-7C93-42A4-9A31-BC4DBA81EB9C}">
      <dsp:nvSpPr>
        <dsp:cNvPr id="0" name=""/>
        <dsp:cNvSpPr/>
      </dsp:nvSpPr>
      <dsp:spPr>
        <a:xfrm>
          <a:off x="3408216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43FD4-A90C-4098-8902-8A0489CAF576}">
      <dsp:nvSpPr>
        <dsp:cNvPr id="0" name=""/>
        <dsp:cNvSpPr/>
      </dsp:nvSpPr>
      <dsp:spPr>
        <a:xfrm>
          <a:off x="3677623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D67E-1731-4372-9A07-9AA4CB83723E}">
      <dsp:nvSpPr>
        <dsp:cNvPr id="0" name=""/>
        <dsp:cNvSpPr/>
      </dsp:nvSpPr>
      <dsp:spPr>
        <a:xfrm>
          <a:off x="3004105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Implementation of email filtering</a:t>
          </a:r>
        </a:p>
      </dsp:txBody>
      <dsp:txXfrm>
        <a:off x="3004105" y="2549363"/>
        <a:ext cx="2072362" cy="720000"/>
      </dsp:txXfrm>
    </dsp:sp>
    <dsp:sp modelId="{801ACFFC-93FF-4F1A-BCE6-71202F00EE30}">
      <dsp:nvSpPr>
        <dsp:cNvPr id="0" name=""/>
        <dsp:cNvSpPr/>
      </dsp:nvSpPr>
      <dsp:spPr>
        <a:xfrm>
          <a:off x="5843242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23BF5-285E-4034-8337-496F51CA312A}">
      <dsp:nvSpPr>
        <dsp:cNvPr id="0" name=""/>
        <dsp:cNvSpPr/>
      </dsp:nvSpPr>
      <dsp:spPr>
        <a:xfrm>
          <a:off x="6112649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183FC-3B5F-4DBC-A842-D952CE584DBE}">
      <dsp:nvSpPr>
        <dsp:cNvPr id="0" name=""/>
        <dsp:cNvSpPr/>
      </dsp:nvSpPr>
      <dsp:spPr>
        <a:xfrm>
          <a:off x="5439131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Multi-factor authentication</a:t>
          </a:r>
        </a:p>
      </dsp:txBody>
      <dsp:txXfrm>
        <a:off x="5439131" y="2549363"/>
        <a:ext cx="2072362" cy="720000"/>
      </dsp:txXfrm>
    </dsp:sp>
    <dsp:sp modelId="{2CF38F6B-AAC3-4ACC-AC42-2053FE5EFC47}">
      <dsp:nvSpPr>
        <dsp:cNvPr id="0" name=""/>
        <dsp:cNvSpPr/>
      </dsp:nvSpPr>
      <dsp:spPr>
        <a:xfrm>
          <a:off x="8278268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16A44-A121-4EFB-9CD2-4777098F1A97}">
      <dsp:nvSpPr>
        <dsp:cNvPr id="0" name=""/>
        <dsp:cNvSpPr/>
      </dsp:nvSpPr>
      <dsp:spPr>
        <a:xfrm>
          <a:off x="8547675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E9887-1110-4C36-992E-DCFFABE3C554}">
      <dsp:nvSpPr>
        <dsp:cNvPr id="0" name=""/>
        <dsp:cNvSpPr/>
      </dsp:nvSpPr>
      <dsp:spPr>
        <a:xfrm>
          <a:off x="7874157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secure browsing habits</a:t>
          </a:r>
        </a:p>
      </dsp:txBody>
      <dsp:txXfrm>
        <a:off x="7874157" y="2549363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A5C47-2D8D-4658-839F-19E042BFD814}">
      <dsp:nvSpPr>
        <dsp:cNvPr id="0" name=""/>
        <dsp:cNvSpPr/>
      </dsp:nvSpPr>
      <dsp:spPr>
        <a:xfrm>
          <a:off x="1283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9040C-85AC-42DB-8F8F-785A4124CAD3}">
      <dsp:nvSpPr>
        <dsp:cNvPr id="0" name=""/>
        <dsp:cNvSpPr/>
      </dsp:nvSpPr>
      <dsp:spPr>
        <a:xfrm>
          <a:off x="501904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Regular software updates and patches</a:t>
          </a:r>
        </a:p>
      </dsp:txBody>
      <dsp:txXfrm>
        <a:off x="585701" y="971486"/>
        <a:ext cx="4337991" cy="2693452"/>
      </dsp:txXfrm>
    </dsp:sp>
    <dsp:sp modelId="{4DA98250-7A9C-40DA-8F75-710B474826F9}">
      <dsp:nvSpPr>
        <dsp:cNvPr id="0" name=""/>
        <dsp:cNvSpPr/>
      </dsp:nvSpPr>
      <dsp:spPr>
        <a:xfrm>
          <a:off x="5508110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51880-BCEB-4982-8651-D060742F0EFF}">
      <dsp:nvSpPr>
        <dsp:cNvPr id="0" name=""/>
        <dsp:cNvSpPr/>
      </dsp:nvSpPr>
      <dsp:spPr>
        <a:xfrm>
          <a:off x="6008730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Employee training programs</a:t>
          </a:r>
        </a:p>
      </dsp:txBody>
      <dsp:txXfrm>
        <a:off x="6092527" y="971486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D4EE9-E228-C415-B8B1-34BD453F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9" b="127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/>
              <a:t> PHISHING ATTACK</a:t>
            </a:r>
          </a:p>
        </p:txBody>
      </p:sp>
    </p:spTree>
    <p:extLst>
      <p:ext uri="{BB962C8B-B14F-4D97-AF65-F5344CB8AC3E}">
        <p14:creationId xmlns:p14="http://schemas.microsoft.com/office/powerpoint/2010/main" val="283437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9527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/>
              <a:t> Demo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rojector screen">
            <a:extLst>
              <a:ext uri="{FF2B5EF4-FFF2-40B4-BE49-F238E27FC236}">
                <a16:creationId xmlns:a16="http://schemas.microsoft.com/office/drawing/2014/main" id="{754DF123-C9D3-B06D-8969-57F883F1F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D7C2C8-4D0C-E54C-E777-17A3BD5B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i="1" dirty="0"/>
              <a:t>ITS TIME FOR </a:t>
            </a:r>
            <a:r>
              <a:rPr lang="en-GB" sz="2000" i="1" dirty="0" smtClean="0"/>
              <a:t>MAGIC</a:t>
            </a:r>
            <a:r>
              <a:rPr lang="en-GB" sz="2000" i="1" dirty="0"/>
              <a:t> </a:t>
            </a:r>
            <a:r>
              <a:rPr lang="en-GB" sz="2000" i="1" dirty="0" smtClean="0"/>
              <a:t/>
            </a:r>
            <a:br>
              <a:rPr lang="en-GB" sz="2000" i="1" dirty="0" smtClean="0"/>
            </a:b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68453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INTRODUCTION TO PHISHING ATTACK</a:t>
            </a:r>
            <a:endParaRPr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6B3D49B-8DA2-93CA-1919-C237839B8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22219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00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4D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 </a:t>
            </a:r>
            <a:r>
              <a:rPr lang="en-US" sz="4400" b="1" dirty="0" smtClean="0"/>
              <a:t>HOW VULNERABILITY ARISES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7716961-9B88-E6D3-5170-9B015BC70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4930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19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k tools and supplies">
            <a:extLst>
              <a:ext uri="{FF2B5EF4-FFF2-40B4-BE49-F238E27FC236}">
                <a16:creationId xmlns:a16="http://schemas.microsoft.com/office/drawing/2014/main" id="{28BFF6A3-85CB-B4C8-1165-C31F1E55D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204376" y="361179"/>
            <a:ext cx="5861106" cy="2190828"/>
          </a:xfrm>
        </p:spPr>
        <p:txBody>
          <a:bodyPr anchor="b">
            <a:normAutofit/>
          </a:bodyPr>
          <a:lstStyle/>
          <a:p>
            <a:r>
              <a:rPr lang="en-US" sz="6600" b="1" dirty="0"/>
              <a:t>Tools Used in Exploitation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04374" y="2731591"/>
            <a:ext cx="5861107" cy="3472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4400" dirty="0"/>
              <a:t>Phishing kits</a:t>
            </a:r>
          </a:p>
          <a:p>
            <a:pPr lvl="0"/>
            <a:r>
              <a:rPr lang="en-US" sz="4400" dirty="0"/>
              <a:t>Keyloggers</a:t>
            </a:r>
          </a:p>
          <a:p>
            <a:pPr lvl="0"/>
            <a:r>
              <a:rPr lang="en-US" sz="4400" dirty="0" smtClean="0"/>
              <a:t>Malware</a:t>
            </a:r>
          </a:p>
          <a:p>
            <a:pPr lvl="0"/>
            <a:r>
              <a:rPr lang="en-US" sz="4400" dirty="0" smtClean="0"/>
              <a:t>Zphisher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398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OPEN SOURCE FRAME WORKS</a:t>
            </a:r>
            <a:endParaRPr lang="en-US" dirty="0"/>
          </a:p>
        </p:txBody>
      </p:sp>
      <p:graphicFrame>
        <p:nvGraphicFramePr>
          <p:cNvPr id="12" name="Content Placeholder">
            <a:extLst>
              <a:ext uri="{FF2B5EF4-FFF2-40B4-BE49-F238E27FC236}">
                <a16:creationId xmlns:a16="http://schemas.microsoft.com/office/drawing/2014/main" id="{17F42EAC-43C7-CE7B-920A-B2E5843BE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77262"/>
              </p:ext>
            </p:extLst>
          </p:nvPr>
        </p:nvGraphicFramePr>
        <p:xfrm>
          <a:off x="838200" y="2333297"/>
          <a:ext cx="4619621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Work tools and supplies">
            <a:extLst>
              <a:ext uri="{FF2B5EF4-FFF2-40B4-BE49-F238E27FC236}">
                <a16:creationId xmlns:a16="http://schemas.microsoft.com/office/drawing/2014/main" id="{0BCA30EB-51BC-78C6-E810-EE40F7B5C1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815" r="20232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459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Exploitation of the Vulnerability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8EAA9C0-BD8A-D498-2990-C2587DD8C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03308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80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Detailed Exploitation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000" dirty="0"/>
              <a:t>Anatomy of a Phishing Attack</a:t>
            </a:r>
          </a:p>
          <a:p>
            <a:pPr lvl="0"/>
            <a:r>
              <a:rPr lang="en-US" sz="2000" dirty="0"/>
              <a:t>Step-by-step breakdown of a typical phishing attack</a:t>
            </a:r>
          </a:p>
          <a:p>
            <a:pPr lvl="0"/>
            <a:r>
              <a:rPr lang="en-US" sz="2000" dirty="0"/>
              <a:t>Target selection, delivery, exploitation, installation, and command/control phases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3944D-ACAC-C61D-A624-0469D25BC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9" r="28521" b="625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824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Patch the Vulnerability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E398559-4991-0F55-1176-18D98277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94928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49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Patching Measures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CAD0BFA-9621-CDD2-C568-FA820730E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96064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06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system-ui</vt:lpstr>
      <vt:lpstr>BrushVTI</vt:lpstr>
      <vt:lpstr> PHISHING ATTACK</vt:lpstr>
      <vt:lpstr>INTRODUCTION TO PHISHING ATTACK</vt:lpstr>
      <vt:lpstr> HOW VULNERABILITY ARISES </vt:lpstr>
      <vt:lpstr>Tools Used in Exploitation</vt:lpstr>
      <vt:lpstr> OPEN SOURCE FRAME WORKS</vt:lpstr>
      <vt:lpstr>Exploitation of the Vulnerability</vt:lpstr>
      <vt:lpstr>Detailed Exploitation</vt:lpstr>
      <vt:lpstr>How to Patch the Vulnerability</vt:lpstr>
      <vt:lpstr>Patching Measures</vt:lpstr>
      <vt:lpstr>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 EliteBook</cp:lastModifiedBy>
  <cp:revision>94</cp:revision>
  <dcterms:created xsi:type="dcterms:W3CDTF">2023-12-20T17:51:54Z</dcterms:created>
  <dcterms:modified xsi:type="dcterms:W3CDTF">2023-12-21T05:41:41Z</dcterms:modified>
</cp:coreProperties>
</file>