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AAF74-341F-4FE3-907A-FD547099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B0A24-99EF-4628-9706-78A70828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B212E-3F67-44B2-AD5F-4973861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9D519-0316-44E3-8F4E-D025B9E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BD2B3-3C5E-4AB8-9602-68C02A4A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2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323D6-7D00-40FC-BD85-DBB5E3A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9B26F0-9566-437B-91E4-72BAF6E9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552F-3960-483B-9402-37151BC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FAE0D-0C9B-4112-8A06-16935D35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18A9F-6FE1-4D4D-9544-F0880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9B0254-C33E-4EF6-80D7-216919F3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40FE2-CE54-40D6-A7DF-86AE3E77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C5C3A-B89D-4647-88EE-EFE7C698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C9EB9-3214-4F8B-8BDE-336035B4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F2AF4-A41B-42B5-A835-8C4D322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2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1C2EE-0A48-45E1-8D5F-12ABCAC4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1F5C9-C631-4BC0-BD9F-E74FEF4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37FE-7BB6-40CA-A515-124AC18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E2C3E2-5C17-4AA1-AB45-5BA6C7B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31846-AF0B-420A-9017-4B4C27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8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43BE2-B014-4924-B91D-70E9CAF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48B55-0CEE-42C9-BA97-9B421684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1FBA0-E22E-4DE5-A091-D4CB422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9DC1C-FEC3-48FB-A393-5413610A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F02F4-0C2E-439C-A1AD-1D61D83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62AA-15B7-413E-86ED-186E401B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488A-D55B-4B51-B18D-E27B5444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EA123-BE64-40FA-93BB-3865FA5F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C87F6D-E4CB-4DD9-903B-6924C85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55128-3FCD-4089-B9B2-3FB99DD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1B12E-4225-4265-B4DF-CB782A5C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3AA29-6576-46D0-B604-3B7EB170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644E4-E1F6-40A3-BE72-D8EAC707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37FBAD-2EFE-42E1-A1E6-5466313A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ADD1BE-180A-45E6-9941-DA904397F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31B499-D376-4040-B7EC-A5A302BA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82BC4-82A5-47B4-9959-6DBD4B2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E8A8B9-8402-491A-90C9-350CE77C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A9D615-030A-4EEE-98C7-68DB0D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CCA3-3676-4FD7-AE3A-500FC803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640921-FE2B-44BB-8098-A369176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6685BB-E087-42E1-9D93-E7B41CCD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10D96A-A0EE-4A92-AF9E-63A713BD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38159F-FA02-496E-8B32-9372EE6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47C87-14FA-4D98-BDCF-1AA7D809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A54CD-2631-4B4A-9BC8-6128E5C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5E53-8ED0-4BF0-ABB3-F6A4F73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46E03-9893-4B1F-B17A-7CD3EDE9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2C597D-A42F-4478-A088-AAA3A131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3BED03-9D72-487F-9153-8B51C5D5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E5FA4-BDA0-4F83-8597-260A3C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9E134-0D96-406D-9CF6-93E5CB79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01608-687D-4391-8191-7FC2E269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41740-6525-43C8-8033-25A9BF51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8E2A9-46C3-400E-8D85-873D67A9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22360-9F66-4698-8B4A-4790EA0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13E3B-C5EA-42FA-9B9B-09E44965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69E79-9742-44AA-98B3-F1C28373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6187-5FAA-4ABD-AA05-58120333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FFA23-159F-444F-B576-D102B1F0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6FD43-1D9B-48AF-800F-CBA520D0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EC16-8B2B-48E7-802D-1A2469D79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CD1E0-EE3F-4EAE-9394-4F05B442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6979-6C6D-431C-B97A-691F41F1C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EBBF6C-4EEE-4109-A796-24BA5D7C6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E7B6F-EA51-41CD-A79E-079C7B0C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AB4F43-A9CB-4A31-A055-6C344176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0465A3-7119-445F-AC54-BD15187A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625F60-4AE2-4D01-BC96-089E73B1E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1A071F-ED22-41D3-8192-9C20C9EA9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8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C1F00F-2A90-405E-AA58-20AA2497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3D0B2-E3CA-470D-9290-2B8E91D19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0220F3-2464-48BF-9CC8-F6384E109247}"/>
              </a:ext>
            </a:extLst>
          </p:cNvPr>
          <p:cNvSpPr/>
          <p:nvPr/>
        </p:nvSpPr>
        <p:spPr>
          <a:xfrm>
            <a:off x="9336947" y="4131556"/>
            <a:ext cx="1325460" cy="347373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037C95-D359-4107-BCCA-AB07DB483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3429000"/>
            <a:ext cx="4259459" cy="3473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5AD097-C6B1-4744-976B-1112AF2F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4131556"/>
            <a:ext cx="3516088" cy="3473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A996BC-169C-45EF-92E2-7FCF44567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FDE6ED-BD9A-432F-BA83-CB8B2F58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20681D-D938-46BB-AC9D-EF8135C7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3B600-CC61-4E58-932C-C0B5DE5E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CABD3-6508-4B88-820C-1CE841CA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6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hex</dc:creator>
  <cp:lastModifiedBy>hex</cp:lastModifiedBy>
  <cp:revision>4</cp:revision>
  <dcterms:created xsi:type="dcterms:W3CDTF">2021-11-03T09:41:06Z</dcterms:created>
  <dcterms:modified xsi:type="dcterms:W3CDTF">2021-11-03T10:34:37Z</dcterms:modified>
</cp:coreProperties>
</file>