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AAF74-341F-4FE3-907A-FD5470993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0B0A24-99EF-4628-9706-78A708287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0B212E-3F67-44B2-AD5F-49738614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D9D519-0316-44E3-8F4E-D025B9EA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ABD2B3-3C5E-4AB8-9602-68C02A4A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21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323D6-7D00-40FC-BD85-DBB5E3AA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9B26F0-9566-437B-91E4-72BAF6E9B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5552F-3960-483B-9402-37151BC4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5FAE0D-0C9B-4112-8A06-16935D35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418A9F-6FE1-4D4D-9544-F0880F24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0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9B0254-C33E-4EF6-80D7-216919F39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A40FE2-CE54-40D6-A7DF-86AE3E779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3C5C3A-B89D-4647-88EE-EFE7C698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5C9EB9-3214-4F8B-8BDE-336035B4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DF2AF4-A41B-42B5-A835-8C4D3223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2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1C2EE-0A48-45E1-8D5F-12ABCAC4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1F5C9-C631-4BC0-BD9F-E74FEF41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C37FE-7BB6-40CA-A515-124AC18B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E2C3E2-5C17-4AA1-AB45-5BA6C7B0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531846-AF0B-420A-9017-4B4C27EF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48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43BE2-B014-4924-B91D-70E9CAF7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C48B55-0CEE-42C9-BA97-9B4216842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61FBA0-E22E-4DE5-A091-D4CB4220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09DC1C-FEC3-48FB-A393-5413610A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3F02F4-0C2E-439C-A1AD-1D61D834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6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C62AA-15B7-413E-86ED-186E401B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8488A-D55B-4B51-B18D-E27B5444D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6EA123-BE64-40FA-93BB-3865FA5F1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C87F6D-E4CB-4DD9-903B-6924C85C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155128-3FCD-4089-B9B2-3FB99DDB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01B12E-4225-4265-B4DF-CB782A5C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58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3AA29-6576-46D0-B604-3B7EB170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3644E4-E1F6-40A3-BE72-D8EAC707C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37FBAD-2EFE-42E1-A1E6-5466313A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ADD1BE-180A-45E6-9941-DA904397F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31B499-D376-4040-B7EC-A5A302BA6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182BC4-82A5-47B4-9959-6DBD4B21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E8A8B9-8402-491A-90C9-350CE77C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A9D615-030A-4EEE-98C7-68DB0DB3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47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3CCA3-3676-4FD7-AE3A-500FC803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640921-FE2B-44BB-8098-A369176B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6685BB-E087-42E1-9D93-E7B41CCD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10D96A-A0EE-4A92-AF9E-63A713BD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1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38159F-FA02-496E-8B32-9372EE66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247C87-14FA-4D98-BDCF-1AA7D809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8A54CD-2631-4B4A-9BC8-6128E5C1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2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55E53-8ED0-4BF0-ABB3-F6A4F738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46E03-9893-4B1F-B17A-7CD3EDE91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2C597D-A42F-4478-A088-AAA3A131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3BED03-9D72-487F-9153-8B51C5D5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2E5FA4-BDA0-4F83-8597-260A3C3A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D9E134-0D96-406D-9CF6-93E5CB79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83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01608-687D-4391-8191-7FC2E2695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141740-6525-43C8-8033-25A9BF51F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D8E2A9-46C3-400E-8D85-873D67A9E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522360-9F66-4698-8B4A-4790EA07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913E3B-C5EA-42FA-9B9B-09E44965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069E79-9742-44AA-98B3-F1C28373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97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06187-5FAA-4ABD-AA05-58120333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1FFA23-159F-444F-B576-D102B1F0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96FD43-1D9B-48AF-800F-CBA520D01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48420-53AD-46DD-9560-1C724183172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49EC16-8B2B-48E7-802D-1A2469D79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CCD1E0-EE3F-4EAE-9394-4F05B442F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C6152-C46F-49B2-BED7-7C64EF97F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43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96979-6C6D-431C-B97A-691F41F1C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EBBF6C-4EEE-4109-A796-24BA5D7C6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EE7B6F-EA51-41CD-A79E-079C7B0CB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7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AB4F43-A9CB-4A31-A055-6C3441766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9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3C45C4-FE5F-4034-A7A7-77D577F5D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8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F49CE5-E2A8-428B-B310-0C42B4129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4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A625F60-4AE2-4D01-BC96-089E73B1E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944513-EBA1-4AEF-AA18-53D1F29DC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8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C1F00F-2A90-405E-AA58-20AA24972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CD70EA-5606-4DCC-816D-ED4A2C19A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3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FDE6ED-BD9A-432F-BA83-CB8B2F584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5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20EA30-8AA2-46E6-A77C-598E43F1A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2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73B600-CC61-4E58-932C-C0B5DE5EC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3CABD3-6508-4B88-820C-1CE841CAA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56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hex</dc:creator>
  <cp:lastModifiedBy>hex</cp:lastModifiedBy>
  <cp:revision>5</cp:revision>
  <dcterms:created xsi:type="dcterms:W3CDTF">2021-11-03T09:41:06Z</dcterms:created>
  <dcterms:modified xsi:type="dcterms:W3CDTF">2021-11-03T13:54:26Z</dcterms:modified>
</cp:coreProperties>
</file>