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anrope"/>
      <p:regular r:id="rId15"/>
      <p:bold r:id="rId16"/>
    </p:embeddedFont>
    <p:embeddedFont>
      <p:font typeface="Manrope ExtraBold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nrope-regular.fntdata"/><Relationship Id="rId14" Type="http://schemas.openxmlformats.org/officeDocument/2006/relationships/slide" Target="slides/slide9.xml"/><Relationship Id="rId17" Type="http://schemas.openxmlformats.org/officeDocument/2006/relationships/font" Target="fonts/ManropeExtraBold-bold.fntdata"/><Relationship Id="rId16" Type="http://schemas.openxmlformats.org/officeDocument/2006/relationships/font" Target="fonts/Manro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284be84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284be8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284be84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284be84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a284be8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a284be8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284be84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284be84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a284be8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a284be8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a284be84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a284be84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a284be84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a284be84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284be84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284be84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XuA_HtUNL1kfdbosARcmKrfQj_2LlcU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anrope ExtraBold"/>
                <a:ea typeface="Manrope ExtraBold"/>
                <a:cs typeface="Manrope ExtraBold"/>
                <a:sym typeface="Manrope ExtraBold"/>
              </a:rPr>
              <a:t>PyGame </a:t>
            </a:r>
            <a:r>
              <a:rPr lang="ru">
                <a:latin typeface="Manrope ExtraBold"/>
                <a:ea typeface="Manrope ExtraBold"/>
                <a:cs typeface="Manrope ExtraBold"/>
                <a:sym typeface="Manrope ExtraBold"/>
              </a:rPr>
              <a:t>Машинка</a:t>
            </a:r>
            <a:endParaRPr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Сиденко Олег и Козлов Павел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anrope"/>
                <a:ea typeface="Manrope"/>
                <a:cs typeface="Manrope"/>
                <a:sym typeface="Manrope"/>
              </a:rPr>
              <a:t>Установка целей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86550"/>
            <a:ext cx="52533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Приложение должно иметь: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Интуитивно понятный интерфейс.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Подсчет очков и рейтинговую таблицу.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Удобные настройки.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Несколько уровней сложности</a:t>
            </a:r>
            <a:r>
              <a:rPr lang="ru">
                <a:latin typeface="Manrope"/>
                <a:ea typeface="Manrope"/>
                <a:cs typeface="Manrope"/>
                <a:sym typeface="Manrope"/>
              </a:rPr>
              <a:t> в </a:t>
            </a:r>
            <a:r>
              <a:rPr lang="ru">
                <a:latin typeface="Manrope"/>
                <a:ea typeface="Manrope"/>
                <a:cs typeface="Manrope"/>
                <a:sym typeface="Manrope"/>
              </a:rPr>
              <a:t>зависимости от набранных очков.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Меню паузы.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3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anrope"/>
                <a:ea typeface="Manrope"/>
                <a:cs typeface="Manrope"/>
                <a:sym typeface="Manrope"/>
              </a:rPr>
              <a:t>Реализация функционала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67825" y="4242825"/>
            <a:ext cx="23577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Рис 1. Главное меню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00" y="1004825"/>
            <a:ext cx="4319774" cy="3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625" y="1008725"/>
            <a:ext cx="4319774" cy="314166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412263" y="4242825"/>
            <a:ext cx="28545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Рис 2. Меню статистики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3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anrope"/>
                <a:ea typeface="Manrope"/>
                <a:cs typeface="Manrope"/>
                <a:sym typeface="Manrope"/>
              </a:rPr>
              <a:t>Реализация функционала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646638" y="4242825"/>
            <a:ext cx="14001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Рис 3. Игра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00" y="1004825"/>
            <a:ext cx="4319774" cy="3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625" y="1008725"/>
            <a:ext cx="4319774" cy="314166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077303" y="4250650"/>
            <a:ext cx="35244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Рис 4. Меню завершения игры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00" y="1004825"/>
            <a:ext cx="4319774" cy="314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625" y="1008725"/>
            <a:ext cx="4319774" cy="314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3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anrope"/>
                <a:ea typeface="Manrope"/>
                <a:cs typeface="Manrope"/>
                <a:sym typeface="Manrope"/>
              </a:rPr>
              <a:t>Реализация функционала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499788" y="4250625"/>
            <a:ext cx="16938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Рис 5. Пауза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00" y="1004825"/>
            <a:ext cx="4319774" cy="3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625" y="1008725"/>
            <a:ext cx="4319774" cy="314166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495213" y="4250650"/>
            <a:ext cx="2688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Рис 6. Меню настроек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00" y="1004825"/>
            <a:ext cx="4319774" cy="314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625" y="1008725"/>
            <a:ext cx="4319774" cy="314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800" y="1008725"/>
            <a:ext cx="4319774" cy="314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9625" y="1008725"/>
            <a:ext cx="4319774" cy="314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3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anrope"/>
                <a:ea typeface="Manrope"/>
                <a:cs typeface="Manrope"/>
                <a:sym typeface="Manrope"/>
              </a:rPr>
              <a:t>Реализация функционала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499788" y="4250625"/>
            <a:ext cx="16938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Рис 5. Пауза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00" y="1004825"/>
            <a:ext cx="4319774" cy="3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625" y="1008725"/>
            <a:ext cx="4319774" cy="3141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495213" y="4250650"/>
            <a:ext cx="2688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Рис 6. Меню настроек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00" y="1004825"/>
            <a:ext cx="4319774" cy="314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625" y="1008725"/>
            <a:ext cx="4319774" cy="314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800" y="1008725"/>
            <a:ext cx="4319774" cy="314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9625" y="1008725"/>
            <a:ext cx="4319774" cy="314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 title="tZ8NQz7vl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000" y="809725"/>
            <a:ext cx="5608000" cy="4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2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anrope"/>
                <a:ea typeface="Manrope"/>
                <a:cs typeface="Manrope"/>
                <a:sym typeface="Manrope"/>
              </a:rPr>
              <a:t>Видео с геймплеем: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anrope"/>
                <a:ea typeface="Manrope"/>
                <a:cs typeface="Manrope"/>
                <a:sym typeface="Manrope"/>
              </a:rPr>
              <a:t>Реализованные цели: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86550"/>
            <a:ext cx="52533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В игру добавлены: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Интуитивно понятный интерфейс.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Подсчет очков и рейтинговую таблицу.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Удобные настройки.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Несколько уровней сложности в зависимости от набранных очков.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rabicPeriod"/>
            </a:pPr>
            <a:r>
              <a:rPr lang="ru">
                <a:latin typeface="Manrope"/>
                <a:ea typeface="Manrope"/>
                <a:cs typeface="Manrope"/>
                <a:sym typeface="Manrope"/>
              </a:rPr>
              <a:t>Меню паузы.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anrope"/>
                <a:ea typeface="Manrope"/>
                <a:cs typeface="Manrope"/>
                <a:sym typeface="Manrope"/>
              </a:rPr>
              <a:t>Ссылка на программу: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