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0ddf14e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0ddf14e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0ddf14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0ddf14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0ddf14e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0ddf14e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0ddf14e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0ddf14e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Drivstoffpriser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Idé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Oversikt over drivstoffpriser.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Lokasjon på bensinstasjoner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Sammenligne priser på tvers av kjeder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Enkelt layout med få funksjoner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Prissammenligning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Distanse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Evt. grafisk oversikt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50" y="1692650"/>
            <a:ext cx="3901150" cy="28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Fremgang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Samarbeid med leverandører om å utvikle API som kan hente inn priser “real time”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Sette opp et “crowdsource” program der alle kan legge inn prisene de observerer til en offentlig databa</a:t>
            </a:r>
            <a:r>
              <a:rPr lang="en-GB" sz="2400" dirty="0"/>
              <a:t>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 dirty="0"/>
              <a:t>Kart </a:t>
            </a:r>
            <a:r>
              <a:rPr lang="en-GB" sz="2400"/>
              <a:t>via google maps</a:t>
            </a:r>
            <a:endParaRPr lang="e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Mål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Gjøre det enklere for folk å finne de billigste drivstoffprisene i nærmeste område.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Automatisk sjekke priser hjemmefra slik at du kan planlegge når du skal fylle.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Få en oversikt over bensinstasjoner der du er. Kan være nyttig om du er ute å reiser eller ikke er kjent i området.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Hjelpe folk å forstå årsaker til prisendringer. (for de interesserte)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Dark</vt:lpstr>
      <vt:lpstr>Drivstoffpriser </vt:lpstr>
      <vt:lpstr>Idé</vt:lpstr>
      <vt:lpstr>Layout</vt:lpstr>
      <vt:lpstr>Fremgang</vt:lpstr>
      <vt:lpstr>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Drivstoffpriser </dc:title>
  <cp:lastModifiedBy>Gunnar Lein Sandnes</cp:lastModifiedBy>
  <cp:revision>1</cp:revision>
  <dcterms:modified xsi:type="dcterms:W3CDTF">2019-09-26T10:31:57Z</dcterms:modified>
</cp:coreProperties>
</file>