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374" r:id="rId3"/>
    <p:sldId id="389" r:id="rId4"/>
    <p:sldId id="395" r:id="rId5"/>
    <p:sldId id="445" r:id="rId6"/>
    <p:sldId id="424" r:id="rId7"/>
    <p:sldId id="414" r:id="rId8"/>
    <p:sldId id="415" r:id="rId9"/>
    <p:sldId id="416" r:id="rId10"/>
    <p:sldId id="417" r:id="rId11"/>
    <p:sldId id="418" r:id="rId12"/>
    <p:sldId id="404" r:id="rId13"/>
    <p:sldId id="406" r:id="rId14"/>
    <p:sldId id="407" r:id="rId15"/>
    <p:sldId id="408" r:id="rId16"/>
    <p:sldId id="438" r:id="rId17"/>
    <p:sldId id="422" r:id="rId18"/>
    <p:sldId id="430" r:id="rId19"/>
    <p:sldId id="444" r:id="rId20"/>
    <p:sldId id="439" r:id="rId21"/>
    <p:sldId id="437" r:id="rId22"/>
    <p:sldId id="405" r:id="rId23"/>
    <p:sldId id="420" r:id="rId24"/>
    <p:sldId id="443" r:id="rId25"/>
    <p:sldId id="462" r:id="rId26"/>
    <p:sldId id="466" r:id="rId27"/>
    <p:sldId id="465" r:id="rId28"/>
    <p:sldId id="464" r:id="rId29"/>
    <p:sldId id="463" r:id="rId30"/>
    <p:sldId id="453" r:id="rId31"/>
    <p:sldId id="461" r:id="rId32"/>
    <p:sldId id="447" r:id="rId33"/>
    <p:sldId id="452" r:id="rId34"/>
    <p:sldId id="451" r:id="rId35"/>
    <p:sldId id="454" r:id="rId36"/>
    <p:sldId id="456" r:id="rId37"/>
    <p:sldId id="459" r:id="rId38"/>
    <p:sldId id="458" r:id="rId39"/>
    <p:sldId id="448" r:id="rId40"/>
    <p:sldId id="460" r:id="rId41"/>
    <p:sldId id="450" r:id="rId42"/>
    <p:sldId id="449" r:id="rId43"/>
    <p:sldId id="446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1104" autoAdjust="0"/>
  </p:normalViewPr>
  <p:slideViewPr>
    <p:cSldViewPr>
      <p:cViewPr>
        <p:scale>
          <a:sx n="100" d="100"/>
          <a:sy n="100" d="100"/>
        </p:scale>
        <p:origin x="666" y="4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91021"/>
              </p:ext>
            </p:extLst>
          </p:nvPr>
        </p:nvGraphicFramePr>
        <p:xfrm>
          <a:off x="91896" y="66675"/>
          <a:ext cx="9706987" cy="3541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  <a:ea typeface="나눔고딕" pitchFamily="50" charset="-127"/>
                        </a:rPr>
                        <a:t>version control</a:t>
                      </a:r>
                      <a:endParaRPr lang="ko-KR" altLang="en-US" sz="10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1.0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교육센터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서브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교육과정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2020.1.22.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메뉴설계 변경에 따른 수정사항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2020.1.26.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최고관리자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완료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진행 중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0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0757"/>
              </p:ext>
            </p:extLst>
          </p:nvPr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87525"/>
              </p:ext>
            </p:extLst>
          </p:nvPr>
        </p:nvGraphicFramePr>
        <p:xfrm>
          <a:off x="7833320" y="764698"/>
          <a:ext cx="2016224" cy="605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53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</a:t>
                      </a:r>
                      <a:r>
                        <a:rPr lang="ko-KR" altLang="en-US" sz="800" b="0" baseline="0" dirty="0" smtClean="0"/>
                        <a:t> 시 해당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BIT-EA01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608521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58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u="sng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3582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-FAQ</a:t>
            </a:r>
            <a:endParaRPr lang="ko-KR" altLang="en-US" sz="850" dirty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83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91487"/>
              </p:ext>
            </p:extLst>
          </p:nvPr>
        </p:nvGraphicFramePr>
        <p:xfrm>
          <a:off x="7833320" y="764698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회원가입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53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43212" y="5085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11148"/>
              </p:ext>
            </p:extLst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Copyright 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76821"/>
              </p:ext>
            </p:extLst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6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05752"/>
              </p:ext>
            </p:extLst>
          </p:nvPr>
        </p:nvGraphicFramePr>
        <p:xfrm>
          <a:off x="7833320" y="764707"/>
          <a:ext cx="2016224" cy="6160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수강 </a:t>
                      </a:r>
                      <a:r>
                        <a:rPr lang="ko-KR" altLang="en-US" sz="800" b="0" dirty="0" err="1" smtClean="0"/>
                        <a:t>미등록된</a:t>
                      </a:r>
                      <a:r>
                        <a:rPr lang="ko-KR" altLang="en-US" sz="800" b="0" dirty="0" smtClean="0"/>
                        <a:t> 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/>
                        <a:t>// </a:t>
                      </a:r>
                      <a:r>
                        <a:rPr lang="en-US" altLang="ko-KR" sz="800" b="0" baseline="0" dirty="0" err="1" smtClean="0"/>
                        <a:t>todo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ko-KR" altLang="en-US" sz="800" b="0" baseline="0" dirty="0" smtClean="0"/>
                        <a:t>상세페이지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 수강미등록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33745"/>
              </p:ext>
            </p:extLst>
          </p:nvPr>
        </p:nvGraphicFramePr>
        <p:xfrm>
          <a:off x="114414" y="1900218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5016" y="508296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734673" y="2017906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34673" y="2568204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34673" y="31185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4673" y="366880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4673" y="421909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3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36545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수강 </a:t>
                      </a:r>
                      <a:r>
                        <a:rPr lang="ko-KR" altLang="en-US" sz="800" b="0" dirty="0" err="1" smtClean="0"/>
                        <a:t>미등록된</a:t>
                      </a:r>
                      <a:r>
                        <a:rPr lang="ko-KR" altLang="en-US" sz="800" b="0" dirty="0" smtClean="0"/>
                        <a:t> 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상세페이지 있음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 수강미등록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6571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36418"/>
              </p:ext>
            </p:extLst>
          </p:nvPr>
        </p:nvGraphicFramePr>
        <p:xfrm>
          <a:off x="1052995" y="1900218"/>
          <a:ext cx="5760000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5016" y="508296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092995" y="2017906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수강신청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092995" y="2568204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92995" y="31185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92995" y="366880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92995" y="421909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20" name="직사각형 19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3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19" name="직사각형 1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6441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신청한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6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등록 후 개강 전인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11839" y="1772904"/>
            <a:ext cx="2042563" cy="792000"/>
            <a:chOff x="984766" y="2423041"/>
            <a:chExt cx="2042563" cy="792000"/>
          </a:xfrm>
        </p:grpSpPr>
        <p:sp>
          <p:nvSpPr>
            <p:cNvPr id="6" name="타원 5"/>
            <p:cNvSpPr/>
            <p:nvPr/>
          </p:nvSpPr>
          <p:spPr>
            <a:xfrm>
              <a:off x="2235329" y="2423041"/>
              <a:ext cx="792000" cy="79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4766" y="2588209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오전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시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분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4152665" y="4151773"/>
                <a:ext cx="2160000" cy="180000"/>
                <a:chOff x="4332665" y="4151773"/>
                <a:chExt cx="2160000" cy="18000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332665" y="415177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332665" y="4151773"/>
                  <a:ext cx="90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152665" y="4622763"/>
                <a:ext cx="2160000" cy="180000"/>
                <a:chOff x="4332665" y="4622763"/>
                <a:chExt cx="2160000" cy="1800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332665" y="462276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332665" y="4622763"/>
                  <a:ext cx="126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진행 </a:t>
            </a:r>
            <a:r>
              <a:rPr lang="ko-KR" altLang="en-US" sz="1000" dirty="0" smtClean="0">
                <a:solidFill>
                  <a:schemeClr val="tx1"/>
                </a:solidFill>
              </a:rPr>
              <a:t>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42332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기능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상태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43" name="직사각형 42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899152" y="1219395"/>
            <a:ext cx="72000" cy="553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393"/>
              </p:ext>
            </p:extLst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29" name="직사각형 2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79316"/>
              </p:ext>
            </p:extLst>
          </p:nvPr>
        </p:nvGraphicFramePr>
        <p:xfrm>
          <a:off x="1786848" y="3017002"/>
          <a:ext cx="5760000" cy="23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/>
                <a:gridCol w="1260000"/>
                <a:gridCol w="1260000"/>
                <a:gridCol w="1440000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입실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퇴실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처리 현황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9:10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지각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75228" y="1393549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홍길동님의 출결현황</a:t>
            </a:r>
            <a:endParaRPr lang="ko-KR" altLang="en-US" sz="105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18088" y="553663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775227" y="1878293"/>
            <a:ext cx="5760000" cy="90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교육기간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2020. 01. 01. ~ 2020. 03. 31.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출석일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( 0% )</a:t>
            </a:r>
          </a:p>
        </p:txBody>
      </p:sp>
    </p:spTree>
    <p:extLst>
      <p:ext uri="{BB962C8B-B14F-4D97-AF65-F5344CB8AC3E}">
        <p14:creationId xmlns:p14="http://schemas.microsoft.com/office/powerpoint/2010/main" val="16562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성적조회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</a:t>
            </a:r>
            <a:r>
              <a:rPr lang="ko-KR" altLang="en-US" sz="1000" dirty="0" smtClean="0"/>
              <a:t> 목록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1685148" y="2080450"/>
            <a:ext cx="5760004" cy="180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공지사항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공지사항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</a:t>
            </a:r>
            <a:r>
              <a:rPr lang="ko-KR" altLang="en-US" sz="1000" dirty="0" smtClean="0"/>
              <a:t> 목록</a:t>
            </a:r>
            <a:endParaRPr lang="ko-KR" altLang="en-US" sz="10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3528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77033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1620000"/>
                <a:gridCol w="720000"/>
                <a:gridCol w="720000"/>
                <a:gridCol w="90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smtClean="0"/>
                        <a:t>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 완료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622755" y="2695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33835" y="2578805"/>
            <a:ext cx="792000" cy="216000"/>
            <a:chOff x="1711610" y="2574063"/>
            <a:chExt cx="792000" cy="216000"/>
          </a:xfrm>
        </p:grpSpPr>
        <p:sp>
          <p:nvSpPr>
            <p:cNvPr id="41" name="직사각형 40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622755" y="3271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3835" y="3154805"/>
            <a:ext cx="792000" cy="216000"/>
            <a:chOff x="1711610" y="2574063"/>
            <a:chExt cx="792000" cy="216000"/>
          </a:xfrm>
        </p:grpSpPr>
        <p:sp>
          <p:nvSpPr>
            <p:cNvPr id="45" name="직사각형 44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622755" y="3847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33835" y="3730805"/>
            <a:ext cx="792000" cy="216000"/>
            <a:chOff x="1711610" y="2574063"/>
            <a:chExt cx="792000" cy="216000"/>
          </a:xfrm>
        </p:grpSpPr>
        <p:sp>
          <p:nvSpPr>
            <p:cNvPr id="59" name="직사각형 58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622755" y="4423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3835" y="4306805"/>
            <a:ext cx="792000" cy="216000"/>
            <a:chOff x="1711610" y="2574063"/>
            <a:chExt cx="792000" cy="216000"/>
          </a:xfrm>
        </p:grpSpPr>
        <p:sp>
          <p:nvSpPr>
            <p:cNvPr id="63" name="직사각형 62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622755" y="4999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733835" y="4882805"/>
            <a:ext cx="792000" cy="216000"/>
            <a:chOff x="1711610" y="2574063"/>
            <a:chExt cx="792000" cy="216000"/>
          </a:xfrm>
        </p:grpSpPr>
        <p:sp>
          <p:nvSpPr>
            <p:cNvPr id="67" name="직사각형 66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</a:t>
            </a:r>
            <a:r>
              <a:rPr lang="ko-KR" altLang="en-US" sz="1000" dirty="0" smtClean="0"/>
              <a:t> 목록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85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77033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1620000"/>
                <a:gridCol w="720000"/>
                <a:gridCol w="720000"/>
                <a:gridCol w="90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smtClean="0"/>
                        <a:t>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 완료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622755" y="2695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33835" y="2578805"/>
            <a:ext cx="792000" cy="216000"/>
            <a:chOff x="1711610" y="2574063"/>
            <a:chExt cx="792000" cy="216000"/>
          </a:xfrm>
        </p:grpSpPr>
        <p:sp>
          <p:nvSpPr>
            <p:cNvPr id="41" name="직사각형 40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622755" y="3271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33835" y="3154805"/>
            <a:ext cx="792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22755" y="3847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33835" y="3730805"/>
            <a:ext cx="792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22755" y="4423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3835" y="4306805"/>
            <a:ext cx="792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22755" y="4999395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33835" y="4882805"/>
            <a:ext cx="792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653151" y="2008388"/>
            <a:ext cx="792000" cy="434837"/>
            <a:chOff x="6404427" y="2167073"/>
            <a:chExt cx="792000" cy="434837"/>
          </a:xfrm>
        </p:grpSpPr>
        <p:sp>
          <p:nvSpPr>
            <p:cNvPr id="75" name="직사각형 74"/>
            <p:cNvSpPr/>
            <p:nvPr/>
          </p:nvSpPr>
          <p:spPr>
            <a:xfrm>
              <a:off x="6404427" y="2167073"/>
              <a:ext cx="792000" cy="434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404427" y="2169910"/>
              <a:ext cx="792000" cy="432000"/>
              <a:chOff x="6018187" y="2169910"/>
              <a:chExt cx="792000" cy="4320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018187" y="2385910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관리자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</a:t>
            </a:r>
            <a:r>
              <a:rPr lang="ko-KR" altLang="en-US" sz="1000" dirty="0" smtClean="0"/>
              <a:t> 목록</a:t>
            </a:r>
            <a:endParaRPr lang="ko-KR" altLang="en-US" sz="10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이등변 삼각형 68"/>
          <p:cNvSpPr/>
          <p:nvPr/>
        </p:nvSpPr>
        <p:spPr>
          <a:xfrm flipV="1">
            <a:off x="2364431" y="323029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2364431" y="380629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flipV="1">
            <a:off x="2364431" y="438229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flipV="1">
            <a:off x="2352531" y="495829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6054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88865"/>
              </p:ext>
            </p:extLst>
          </p:nvPr>
        </p:nvGraphicFramePr>
        <p:xfrm>
          <a:off x="1685152" y="2078391"/>
          <a:ext cx="5760000" cy="31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1620000"/>
                <a:gridCol w="1440000"/>
                <a:gridCol w="90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dirty="0" smtClean="0"/>
                        <a:t>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622755" y="2490319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33835" y="2364204"/>
            <a:ext cx="792000" cy="216000"/>
            <a:chOff x="1711610" y="2574063"/>
            <a:chExt cx="792000" cy="216000"/>
          </a:xfrm>
        </p:grpSpPr>
        <p:sp>
          <p:nvSpPr>
            <p:cNvPr id="41" name="직사각형 40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622755" y="3066319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3835" y="2940204"/>
            <a:ext cx="792000" cy="216000"/>
            <a:chOff x="1711610" y="2574063"/>
            <a:chExt cx="792000" cy="216000"/>
          </a:xfrm>
        </p:grpSpPr>
        <p:sp>
          <p:nvSpPr>
            <p:cNvPr id="45" name="직사각형 44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622755" y="3642319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33835" y="3523824"/>
            <a:ext cx="792000" cy="216000"/>
            <a:chOff x="1711610" y="2574063"/>
            <a:chExt cx="792000" cy="216000"/>
          </a:xfrm>
        </p:grpSpPr>
        <p:sp>
          <p:nvSpPr>
            <p:cNvPr id="59" name="직사각형 58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622755" y="4218319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3835" y="4092204"/>
            <a:ext cx="792000" cy="216000"/>
            <a:chOff x="1711610" y="2574063"/>
            <a:chExt cx="792000" cy="216000"/>
          </a:xfrm>
        </p:grpSpPr>
        <p:sp>
          <p:nvSpPr>
            <p:cNvPr id="63" name="직사각형 62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622755" y="4794319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권한수정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733835" y="4668204"/>
            <a:ext cx="792000" cy="216000"/>
            <a:chOff x="1711610" y="2574063"/>
            <a:chExt cx="792000" cy="216000"/>
          </a:xfrm>
        </p:grpSpPr>
        <p:sp>
          <p:nvSpPr>
            <p:cNvPr id="67" name="직사각형 66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</a:t>
            </a:r>
            <a:r>
              <a:rPr lang="ko-KR" altLang="en-US" sz="1000" dirty="0" smtClean="0"/>
              <a:t> 목록</a:t>
            </a:r>
            <a:endParaRPr lang="ko-KR" altLang="en-US" sz="10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1733835" y="2613870"/>
            <a:ext cx="792000" cy="216000"/>
            <a:chOff x="1711610" y="2574063"/>
            <a:chExt cx="792000" cy="216000"/>
          </a:xfrm>
        </p:grpSpPr>
        <p:sp>
          <p:nvSpPr>
            <p:cNvPr id="91" name="직사각형 90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행정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이등변 삼각형 91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733835" y="3181651"/>
            <a:ext cx="792000" cy="216000"/>
            <a:chOff x="1711610" y="2574063"/>
            <a:chExt cx="792000" cy="216000"/>
          </a:xfrm>
        </p:grpSpPr>
        <p:sp>
          <p:nvSpPr>
            <p:cNvPr id="94" name="직사각형 93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취업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733835" y="3769043"/>
            <a:ext cx="792000" cy="216000"/>
            <a:chOff x="1711610" y="2574063"/>
            <a:chExt cx="792000" cy="216000"/>
          </a:xfrm>
        </p:grpSpPr>
        <p:sp>
          <p:nvSpPr>
            <p:cNvPr id="97" name="직사각형 96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이등변 삼각형 97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733835" y="4338135"/>
            <a:ext cx="792000" cy="216000"/>
            <a:chOff x="1711610" y="2574063"/>
            <a:chExt cx="792000" cy="216000"/>
          </a:xfrm>
        </p:grpSpPr>
        <p:sp>
          <p:nvSpPr>
            <p:cNvPr id="100" name="직사각형 99"/>
            <p:cNvSpPr/>
            <p:nvPr/>
          </p:nvSpPr>
          <p:spPr>
            <a:xfrm>
              <a:off x="1711610" y="257406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영업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733835" y="4917098"/>
            <a:ext cx="792000" cy="216000"/>
            <a:chOff x="1711610" y="2566443"/>
            <a:chExt cx="792000" cy="216000"/>
          </a:xfrm>
        </p:grpSpPr>
        <p:sp>
          <p:nvSpPr>
            <p:cNvPr id="103" name="직사각형 102"/>
            <p:cNvSpPr/>
            <p:nvPr/>
          </p:nvSpPr>
          <p:spPr>
            <a:xfrm>
              <a:off x="1711610" y="2566443"/>
              <a:ext cx="792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영업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flipV="1">
              <a:off x="2342206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0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20"/>
              </p:ext>
            </p:extLst>
          </p:nvPr>
        </p:nvGraphicFramePr>
        <p:xfrm>
          <a:off x="7833320" y="764703"/>
          <a:ext cx="2016224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모집공고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// </a:t>
                      </a:r>
                      <a:r>
                        <a:rPr lang="en-US" altLang="ko-KR" sz="800" b="0" dirty="0" err="1" smtClean="0">
                          <a:solidFill>
                            <a:schemeClr val="bg1"/>
                          </a:solidFill>
                        </a:rPr>
                        <a:t>todo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모집공고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달에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건만 있어서 수정 필요</a:t>
                      </a:r>
                      <a:endParaRPr lang="en-US" altLang="ko-KR" sz="800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2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9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9837" y="1329152"/>
            <a:ext cx="7632849" cy="3188627"/>
            <a:chOff x="128462" y="1196751"/>
            <a:chExt cx="7632849" cy="3096787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44" name="직사각형 43"/>
            <p:cNvSpPr/>
            <p:nvPr/>
          </p:nvSpPr>
          <p:spPr>
            <a:xfrm>
              <a:off x="128462" y="1196751"/>
              <a:ext cx="7632849" cy="309678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2" name="직선 연결선 41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0" name="직선 연결선 39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직사각형 46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모집공고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자바 </a:t>
            </a:r>
            <a:r>
              <a:rPr lang="en-US" altLang="ko-KR" sz="900" dirty="0" smtClean="0">
                <a:solidFill>
                  <a:schemeClr val="tx1"/>
                </a:solidFill>
              </a:rPr>
              <a:t>Open Source Web...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900" dirty="0" smtClean="0">
                <a:solidFill>
                  <a:schemeClr val="tx1"/>
                </a:solidFill>
              </a:rPr>
              <a:t>UIUX Front </a:t>
            </a:r>
            <a:r>
              <a:rPr lang="ko-KR" altLang="en-US" sz="900" dirty="0" smtClean="0">
                <a:solidFill>
                  <a:schemeClr val="tx1"/>
                </a:solidFill>
              </a:rPr>
              <a:t>전문 개발자 양성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900" dirty="0" smtClean="0">
                <a:solidFill>
                  <a:schemeClr val="tx1"/>
                </a:solidFill>
              </a:rPr>
              <a:t>Smart Web &amp; Content 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자바</a:t>
            </a:r>
            <a:r>
              <a:rPr lang="en-US" altLang="ko-KR" sz="900" dirty="0" smtClean="0">
                <a:solidFill>
                  <a:schemeClr val="tx1"/>
                </a:solidFill>
              </a:rPr>
              <a:t>(JAVA)</a:t>
            </a:r>
            <a:r>
              <a:rPr lang="ko-KR" altLang="en-US" sz="900" dirty="0" smtClean="0">
                <a:solidFill>
                  <a:schemeClr val="tx1"/>
                </a:solidFill>
              </a:rPr>
              <a:t>응용</a:t>
            </a:r>
            <a:r>
              <a:rPr lang="en-US" altLang="ko-KR" sz="900" dirty="0" smtClean="0">
                <a:solidFill>
                  <a:schemeClr val="tx1"/>
                </a:solidFill>
              </a:rPr>
              <a:t>SW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7448" y="28003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37012" y="281546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124830" y="4925184"/>
            <a:ext cx="79380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82117" y="6338995"/>
            <a:ext cx="332142" cy="246221"/>
            <a:chOff x="3605340" y="6338995"/>
            <a:chExt cx="332142" cy="24622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663411" y="6354105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340" y="6338995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93184" y="5430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</a:t>
              </a:r>
              <a:r>
                <a:rPr lang="ko-KR" altLang="en-US" sz="1050" dirty="0" smtClean="0"/>
                <a:t>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교육과정</a:t>
            </a:r>
            <a:r>
              <a:rPr lang="ko-KR" altLang="en-US" sz="1000" dirty="0" smtClean="0"/>
              <a:t> 목록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740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35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강의코드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LEC1000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강사명</a:t>
                      </a:r>
                      <a:endParaRPr lang="ko-KR" altLang="en-US" sz="10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수강인원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신규 교육과정</a:t>
            </a:r>
            <a:r>
              <a:rPr lang="ko-KR" altLang="en-US" sz="1000" dirty="0" smtClean="0"/>
              <a:t> 등록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53048" y="568179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38230" y="3880705"/>
            <a:ext cx="4436122" cy="1656000"/>
            <a:chOff x="2834635" y="2582023"/>
            <a:chExt cx="4436122" cy="1656000"/>
          </a:xfrm>
        </p:grpSpPr>
        <p:sp>
          <p:nvSpPr>
            <p:cNvPr id="51" name="직사각형 50"/>
            <p:cNvSpPr/>
            <p:nvPr/>
          </p:nvSpPr>
          <p:spPr>
            <a:xfrm>
              <a:off x="2834635" y="2582023"/>
              <a:ext cx="4256120" cy="165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90755" y="2582023"/>
              <a:ext cx="180002" cy="1656000"/>
              <a:chOff x="7293279" y="2193599"/>
              <a:chExt cx="180002" cy="1656000"/>
            </a:xfrm>
          </p:grpSpPr>
          <p:sp>
            <p:nvSpPr>
              <p:cNvPr id="41" name="직사각형 40"/>
              <p:cNvSpPr/>
              <p:nvPr/>
            </p:nvSpPr>
            <p:spPr>
              <a:xfrm rot="5400000">
                <a:off x="6647967" y="2844284"/>
                <a:ext cx="1470627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5400000">
                <a:off x="6763026" y="2906386"/>
                <a:ext cx="1240508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5400000">
                <a:off x="7293281" y="2193599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>
                <a:off x="7355321" y="2259495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 flipV="1">
                <a:off x="7293279" y="3669599"/>
                <a:ext cx="180000" cy="180000"/>
                <a:chOff x="7293281" y="1484343"/>
                <a:chExt cx="180000" cy="18000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 rot="5400000">
                  <a:off x="7293281" y="1484343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7355321" y="1550239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2" name="직사각형 51"/>
          <p:cNvSpPr/>
          <p:nvPr/>
        </p:nvSpPr>
        <p:spPr>
          <a:xfrm>
            <a:off x="2837280" y="2592203"/>
            <a:ext cx="4437072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14554" y="3449736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6972793" y="3561227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37280" y="3024845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7441" y="3061176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554379" y="3018767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34635" y="3025910"/>
            <a:ext cx="288000" cy="288000"/>
            <a:chOff x="3554904" y="3322710"/>
            <a:chExt cx="288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554379" y="3018767"/>
            <a:ext cx="288000" cy="288000"/>
            <a:chOff x="3554904" y="3322710"/>
            <a:chExt cx="288000" cy="288000"/>
          </a:xfrm>
        </p:grpSpPr>
        <p:sp>
          <p:nvSpPr>
            <p:cNvPr id="65" name="직사각형 64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2837280" y="34500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이등변 삼각형 67"/>
          <p:cNvSpPr/>
          <p:nvPr/>
        </p:nvSpPr>
        <p:spPr>
          <a:xfrm flipV="1">
            <a:off x="4095519" y="3561542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2498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97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10560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8844"/>
              </p:ext>
            </p:extLst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</a:t>
            </a:r>
            <a:r>
              <a:rPr lang="ko-KR" altLang="en-US" sz="900" dirty="0" smtClean="0">
                <a:solidFill>
                  <a:schemeClr val="tx1"/>
                </a:solidFill>
              </a:rPr>
              <a:t>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3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3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9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4760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80816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834141" y="2434911"/>
            <a:ext cx="4439788" cy="913269"/>
            <a:chOff x="2834141" y="2434911"/>
            <a:chExt cx="4439788" cy="913269"/>
          </a:xfrm>
        </p:grpSpPr>
        <p:grpSp>
          <p:nvGrpSpPr>
            <p:cNvPr id="13" name="그룹 12"/>
            <p:cNvGrpSpPr/>
            <p:nvPr/>
          </p:nvGrpSpPr>
          <p:grpSpPr>
            <a:xfrm>
              <a:off x="2835129" y="2434911"/>
              <a:ext cx="4438800" cy="913269"/>
              <a:chOff x="1731732" y="3066702"/>
              <a:chExt cx="4438800" cy="913269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31732" y="3066702"/>
                <a:ext cx="4436120" cy="91326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err="1">
                    <a:solidFill>
                      <a:schemeClr val="bg1"/>
                    </a:solidFill>
                  </a:rPr>
                  <a:t>프론트엔드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 개발을 위한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UI/UX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전문가 과정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A - 2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월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31732" y="3518307"/>
                <a:ext cx="44021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자바 </a:t>
                </a:r>
                <a:r>
                  <a:rPr lang="en-US" altLang="ko-KR" sz="900" dirty="0"/>
                  <a:t>Open Source Web application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 smtClean="0"/>
                  <a:t>…</a:t>
                </a:r>
                <a:endParaRPr lang="ko-KR" altLang="en-US" sz="9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31732" y="3749139"/>
                <a:ext cx="34628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</a:t>
                </a:r>
                <a:r>
                  <a:rPr lang="en-US" altLang="ko-KR" sz="900" dirty="0"/>
                  <a:t>UIUX Front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/>
                  <a:t>A - 3</a:t>
                </a:r>
                <a:r>
                  <a:rPr lang="ko-KR" altLang="en-US" sz="900" dirty="0"/>
                  <a:t>월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34141" y="2435781"/>
              <a:ext cx="15199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교육과정을 </a:t>
              </a:r>
              <a:r>
                <a:rPr lang="ko-KR" altLang="en-US" sz="900" dirty="0"/>
                <a:t>선택해주세요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</a:t>
            </a:r>
            <a:r>
              <a:rPr lang="ko-KR" altLang="en-US" sz="900" dirty="0" smtClean="0">
                <a:solidFill>
                  <a:schemeClr val="tx1"/>
                </a:solidFill>
              </a:rPr>
              <a:t>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837280" y="2579751"/>
            <a:ext cx="288000" cy="288000"/>
            <a:chOff x="3664684" y="2580816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664684" y="2580816"/>
              <a:ext cx="288000" cy="2880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684" y="2652816"/>
              <a:ext cx="144000" cy="14400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6" y="2875067"/>
            <a:ext cx="1892957" cy="144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61618" y="3404521"/>
            <a:ext cx="262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49058" y="2573672"/>
            <a:ext cx="1892957" cy="1735316"/>
            <a:chOff x="4549058" y="2579751"/>
            <a:chExt cx="1892957" cy="1735316"/>
          </a:xfrm>
        </p:grpSpPr>
        <p:sp>
          <p:nvSpPr>
            <p:cNvPr id="47" name="직사각형 46"/>
            <p:cNvSpPr/>
            <p:nvPr/>
          </p:nvSpPr>
          <p:spPr>
            <a:xfrm>
              <a:off x="4549058" y="2579751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49058" y="2579751"/>
              <a:ext cx="288000" cy="288000"/>
              <a:chOff x="3664684" y="2580816"/>
              <a:chExt cx="288000" cy="2880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664684" y="2580816"/>
                <a:ext cx="288000" cy="288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684" y="2652816"/>
                <a:ext cx="144000" cy="144000"/>
              </a:xfrm>
              <a:prstGeom prst="rect">
                <a:avLst/>
              </a:prstGeom>
            </p:spPr>
          </p:pic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058" y="2875067"/>
              <a:ext cx="1892957" cy="1440000"/>
            </a:xfrm>
            <a:prstGeom prst="rect">
              <a:avLst/>
            </a:prstGeom>
          </p:spPr>
        </p:pic>
      </p:grpSp>
      <p:sp>
        <p:nvSpPr>
          <p:cNvPr id="53" name="직사각형 52"/>
          <p:cNvSpPr/>
          <p:nvPr/>
        </p:nvSpPr>
        <p:spPr>
          <a:xfrm>
            <a:off x="5914336" y="4100882"/>
            <a:ext cx="226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2020-01-31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653151" y="1720388"/>
            <a:ext cx="792000" cy="288000"/>
            <a:chOff x="1826513" y="2235353"/>
            <a:chExt cx="792000" cy="288000"/>
          </a:xfrm>
        </p:grpSpPr>
        <p:sp>
          <p:nvSpPr>
            <p:cNvPr id="35" name="직사각형 34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1658" y="174127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653151" y="2008388"/>
            <a:ext cx="792000" cy="648203"/>
            <a:chOff x="6404427" y="2167073"/>
            <a:chExt cx="792000" cy="648203"/>
          </a:xfrm>
        </p:grpSpPr>
        <p:sp>
          <p:nvSpPr>
            <p:cNvPr id="42" name="직사각형 41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공지사항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FAQ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채용공고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5706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50236"/>
              </p:ext>
            </p:extLst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579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교육센터 소개</a:t>
              </a:r>
              <a:endParaRPr lang="ko-KR" altLang="en-US" sz="1000" dirty="0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896363" y="207070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16814"/>
              </p:ext>
            </p:extLst>
          </p:nvPr>
        </p:nvGraphicFramePr>
        <p:xfrm>
          <a:off x="1685151" y="2080423"/>
          <a:ext cx="5760000" cy="26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575988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3008036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82083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3008036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학원정보관리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기본정보 관리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학원명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학원주소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등록번호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개인정보</a:t>
                      </a:r>
                      <a:endParaRPr lang="en-US" altLang="ko-KR" sz="1000" b="0" baseline="0" dirty="0" smtClean="0"/>
                    </a:p>
                    <a:p>
                      <a:pPr algn="ctr" latinLnBrk="1"/>
                      <a:r>
                        <a:rPr lang="ko-KR" altLang="en-US" sz="1000" b="0" baseline="0" dirty="0" smtClean="0"/>
                        <a:t>책임자명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834634" y="2149975"/>
            <a:ext cx="4610517" cy="2015335"/>
            <a:chOff x="2924713" y="2830853"/>
            <a:chExt cx="4610517" cy="2015335"/>
          </a:xfrm>
        </p:grpSpPr>
        <p:sp>
          <p:nvSpPr>
            <p:cNvPr id="50" name="직사각형 49"/>
            <p:cNvSpPr/>
            <p:nvPr/>
          </p:nvSpPr>
          <p:spPr>
            <a:xfrm>
              <a:off x="2927359" y="2830853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비트캠프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24714" y="3262901"/>
              <a:ext cx="36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비트캠프 서울시 서초구 강남대로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459 (</a:t>
              </a:r>
              <a:r>
                <a:rPr lang="ko-KR" altLang="en-US" sz="900" dirty="0">
                  <a:solidFill>
                    <a:schemeClr val="tx1"/>
                  </a:solidFill>
                </a:rPr>
                <a:t>서초동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백암빌딩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92471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02-3486-9600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2471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214-85-24928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0463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최종진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0463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02-6007-1245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04633" y="2832832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mtClean="0">
                  <a:solidFill>
                    <a:schemeClr val="tx1"/>
                  </a:solidFill>
                </a:rPr>
                <a:t>조현정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35230" y="4558188"/>
              <a:ext cx="9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28617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6" y="1111395"/>
            <a:ext cx="6372851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54018"/>
              </p:ext>
            </p:extLst>
          </p:nvPr>
        </p:nvGraphicFramePr>
        <p:xfrm>
          <a:off x="1685150" y="1624348"/>
          <a:ext cx="57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이용약관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개인정보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취급방침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834634" y="1696348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장 총칙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조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목적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 약관은 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라고 한다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가 온라인으로 제공하는 </a:t>
            </a:r>
            <a:r>
              <a:rPr lang="ko-KR" altLang="en-US" sz="900" dirty="0" err="1">
                <a:solidFill>
                  <a:schemeClr val="tx1"/>
                </a:solidFill>
              </a:rPr>
              <a:t>디지털콘텐츠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“</a:t>
            </a: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r>
              <a:rPr lang="ko-KR" altLang="en-US" sz="900" dirty="0">
                <a:solidFill>
                  <a:schemeClr val="tx1"/>
                </a:solidFill>
              </a:rPr>
              <a:t>”라고 한다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및 </a:t>
            </a:r>
            <a:r>
              <a:rPr lang="ko-KR" altLang="en-US" sz="900" dirty="0" err="1">
                <a:solidFill>
                  <a:schemeClr val="tx1"/>
                </a:solidFill>
              </a:rPr>
              <a:t>제반서비스의</a:t>
            </a:r>
            <a:r>
              <a:rPr lang="ko-KR" altLang="en-US" sz="900" dirty="0">
                <a:solidFill>
                  <a:schemeClr val="tx1"/>
                </a:solidFill>
              </a:rPr>
              <a:t> 이용과 관련하여 비트캠프와 이용자와의 권리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의무 및 책임사항 등을 규정함을 목적으로 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조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정의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34634" y="2762605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수집하는 개인정보 항목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는 회원가입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상담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서비스 신청 등을 위해 아래와 같은 개인정보를 수집하고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필수항목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패스워드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자동수집항목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서비스 이용기록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로그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쿠키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</a:t>
            </a:r>
            <a:r>
              <a:rPr lang="en-US" altLang="ko-KR" sz="900" dirty="0">
                <a:solidFill>
                  <a:schemeClr val="tx1"/>
                </a:solidFill>
              </a:rPr>
              <a:t>IP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개인정보의 수집 및 </a:t>
            </a:r>
            <a:r>
              <a:rPr lang="ko-KR" altLang="en-US" sz="900" dirty="0" smtClean="0">
                <a:solidFill>
                  <a:schemeClr val="tx1"/>
                </a:solidFill>
              </a:rPr>
              <a:t>이용목적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03201" y="1696348"/>
            <a:ext cx="180002" cy="936000"/>
            <a:chOff x="7293279" y="2198971"/>
            <a:chExt cx="180002" cy="936000"/>
          </a:xfrm>
        </p:grpSpPr>
        <p:sp>
          <p:nvSpPr>
            <p:cNvPr id="63" name="직사각형 62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68" name="직사각형 67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7203199" y="2762605"/>
            <a:ext cx="180002" cy="936000"/>
            <a:chOff x="7293279" y="2198971"/>
            <a:chExt cx="180002" cy="936000"/>
          </a:xfrm>
        </p:grpSpPr>
        <p:sp>
          <p:nvSpPr>
            <p:cNvPr id="71" name="직사각형 70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76" name="직사각형 75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601658" y="128939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방침 관리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45151" y="3850244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23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111395"/>
            <a:ext cx="7632849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4655227" y="5539421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2829" y="2533395"/>
            <a:ext cx="1260000" cy="18000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교육과정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모집공고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91"/>
              </p:ext>
            </p:extLst>
          </p:nvPr>
        </p:nvGraphicFramePr>
        <p:xfrm>
          <a:off x="7833320" y="764699"/>
          <a:ext cx="2016224" cy="601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67257" y="30712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6490736" y="2571202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58504" y="24501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6777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5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2033"/>
              </p:ext>
            </p:extLst>
          </p:nvPr>
        </p:nvGraphicFramePr>
        <p:xfrm>
          <a:off x="7833320" y="764699"/>
          <a:ext cx="2016224" cy="604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9320"/>
              </p:ext>
            </p:extLst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프론트엔드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개발을 위한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UI/UX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전문가 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A - 2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자바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 Web application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 개발자 양성과정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814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302575" y="5401033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3059"/>
              </p:ext>
            </p:extLst>
          </p:nvPr>
        </p:nvGraphicFramePr>
        <p:xfrm>
          <a:off x="114414" y="2579168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65179"/>
              </p:ext>
            </p:extLst>
          </p:nvPr>
        </p:nvGraphicFramePr>
        <p:xfrm>
          <a:off x="7833320" y="764698"/>
          <a:ext cx="2016224" cy="525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/>
                        <a:t>현재글</a:t>
                      </a:r>
                      <a:r>
                        <a:rPr lang="ko-KR" altLang="en-US" sz="800" b="1" baseline="0" dirty="0" smtClean="0"/>
                        <a:t> 제목</a:t>
                      </a:r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현재글</a:t>
                      </a:r>
                      <a:r>
                        <a:rPr lang="ko-KR" altLang="en-US" sz="800" b="1" dirty="0" smtClean="0"/>
                        <a:t> 내용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사용자가</a:t>
                      </a:r>
                      <a:r>
                        <a:rPr lang="ko-KR" altLang="en-US" sz="800" b="0" baseline="0" dirty="0" smtClean="0"/>
                        <a:t> 작성한 글 내용 및 </a:t>
                      </a:r>
                      <a:r>
                        <a:rPr lang="ko-KR" altLang="en-US" sz="800" b="0" baseline="0" dirty="0" err="1" smtClean="0"/>
                        <a:t>컨텐츠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상세내용 </a:t>
                      </a:r>
                      <a:r>
                        <a:rPr lang="ko-KR" altLang="en-US" sz="800" dirty="0" err="1" smtClean="0"/>
                        <a:t>최하단에</a:t>
                      </a:r>
                      <a:r>
                        <a:rPr lang="ko-KR" altLang="en-US" sz="800" dirty="0" smtClean="0"/>
                        <a:t> 고정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목록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</a:t>
                      </a:r>
                      <a:r>
                        <a:rPr lang="en-US" altLang="ko-KR" sz="800" dirty="0" smtClean="0"/>
                        <a:t>BIT-CB01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BIT-CB03</a:t>
            </a:r>
            <a:endParaRPr lang="ko-KR" altLang="en-US" sz="850" dirty="0"/>
          </a:p>
        </p:txBody>
      </p:sp>
      <p:sp>
        <p:nvSpPr>
          <p:cNvPr id="41" name="직사각형 40"/>
          <p:cNvSpPr/>
          <p:nvPr/>
        </p:nvSpPr>
        <p:spPr>
          <a:xfrm>
            <a:off x="116247" y="584514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531" y="3196042"/>
            <a:ext cx="7102088" cy="212910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381532" y="3196042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81531" y="3196042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9642" y="39324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55" y="317726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356575" y="3947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7755" y="5881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55" y="262432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176246" y="528413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38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8032"/>
              </p:ext>
            </p:extLst>
          </p:nvPr>
        </p:nvGraphicFramePr>
        <p:xfrm>
          <a:off x="114415" y="2579170"/>
          <a:ext cx="76392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2059200"/>
                <a:gridCol w="1080000"/>
                <a:gridCol w="1080000"/>
                <a:gridCol w="1080000"/>
                <a:gridCol w="180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5733" y="2101124"/>
            <a:ext cx="1278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취업정보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BIT-D001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0668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2815</Words>
  <Application>Microsoft Office PowerPoint</Application>
  <PresentationFormat>A4 용지(210x297mm)</PresentationFormat>
  <Paragraphs>1460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Rix고딕 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HYEJIN</cp:lastModifiedBy>
  <cp:revision>641</cp:revision>
  <dcterms:created xsi:type="dcterms:W3CDTF">2020-01-16T05:14:20Z</dcterms:created>
  <dcterms:modified xsi:type="dcterms:W3CDTF">2020-01-26T16:56:46Z</dcterms:modified>
</cp:coreProperties>
</file>