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89" r:id="rId2"/>
    <p:sldId id="258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098"/>
    <a:srgbClr val="33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429" autoAdjust="0"/>
  </p:normalViewPr>
  <p:slideViewPr>
    <p:cSldViewPr>
      <p:cViewPr>
        <p:scale>
          <a:sx n="75" d="100"/>
          <a:sy n="75" d="100"/>
        </p:scale>
        <p:origin x="-1722" y="-43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15A-4E75-4381-833A-CE31EF8192AD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79AC-AABD-4A80-9B51-89319FA8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6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61025460"/>
              </p:ext>
            </p:extLst>
          </p:nvPr>
        </p:nvGraphicFramePr>
        <p:xfrm>
          <a:off x="46972" y="548680"/>
          <a:ext cx="9802172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348"/>
                <a:gridCol w="2015824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3716"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192290"/>
              </p:ext>
            </p:extLst>
          </p:nvPr>
        </p:nvGraphicFramePr>
        <p:xfrm>
          <a:off x="47171" y="46574"/>
          <a:ext cx="9802848" cy="4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957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Page Code</a:t>
                      </a:r>
                      <a:endParaRPr lang="ko-KR" altLang="en-US" sz="85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비트캠프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NO.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</a:t>
                      </a:r>
                      <a:endParaRPr lang="en-US" altLang="ko-KR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5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조혜진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85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2020-01-18</a:t>
                      </a:r>
                      <a:endParaRPr lang="ko-KR" altLang="en-US" sz="85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95" marR="38995" marT="36003" marB="36003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 userDrawn="1"/>
        </p:nvSpPr>
        <p:spPr bwMode="auto">
          <a:xfrm>
            <a:off x="8553400" y="41393"/>
            <a:ext cx="1295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fld id="{4A1F9152-5086-42CA-94FE-D3937A3CE110}" type="slidenum">
              <a:rPr kumimoji="0" lang="ko-KR" altLang="en-US" sz="800">
                <a:solidFill>
                  <a:srgbClr val="7F7F7F"/>
                </a:solidFill>
                <a:latin typeface="+mj-ea"/>
                <a:ea typeface="+mj-ea"/>
                <a:cs typeface="Rix고딕 M"/>
              </a:rPr>
              <a:pPr algn="ctr"/>
              <a:t>‹#›</a:t>
            </a:fld>
            <a:endParaRPr lang="ko-KR" altLang="ko-KR" sz="800" dirty="0">
              <a:solidFill>
                <a:srgbClr val="7F7F7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3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0D2F-AFB3-4C1C-87ED-E12AB76571EE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4DA-9B16-47DC-A0D4-87A8A28E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148010">
            <a:off x="8100618" y="56974"/>
            <a:ext cx="2805213" cy="7467042"/>
          </a:xfrm>
          <a:custGeom>
            <a:avLst/>
            <a:gdLst>
              <a:gd name="connsiteX0" fmla="*/ 0 w 4392488"/>
              <a:gd name="connsiteY0" fmla="*/ 0 h 8148617"/>
              <a:gd name="connsiteX1" fmla="*/ 4392488 w 4392488"/>
              <a:gd name="connsiteY1" fmla="*/ 0 h 8148617"/>
              <a:gd name="connsiteX2" fmla="*/ 4392488 w 4392488"/>
              <a:gd name="connsiteY2" fmla="*/ 8148617 h 8148617"/>
              <a:gd name="connsiteX3" fmla="*/ 0 w 4392488"/>
              <a:gd name="connsiteY3" fmla="*/ 8148617 h 8148617"/>
              <a:gd name="connsiteX4" fmla="*/ 0 w 4392488"/>
              <a:gd name="connsiteY4" fmla="*/ 0 h 8148617"/>
              <a:gd name="connsiteX0" fmla="*/ 5509 w 4392488"/>
              <a:gd name="connsiteY0" fmla="*/ 451777 h 8148617"/>
              <a:gd name="connsiteX1" fmla="*/ 4392488 w 4392488"/>
              <a:gd name="connsiteY1" fmla="*/ 0 h 8148617"/>
              <a:gd name="connsiteX2" fmla="*/ 4392488 w 4392488"/>
              <a:gd name="connsiteY2" fmla="*/ 8148617 h 8148617"/>
              <a:gd name="connsiteX3" fmla="*/ 0 w 4392488"/>
              <a:gd name="connsiteY3" fmla="*/ 8148617 h 8148617"/>
              <a:gd name="connsiteX4" fmla="*/ 5509 w 4392488"/>
              <a:gd name="connsiteY4" fmla="*/ 451777 h 8148617"/>
              <a:gd name="connsiteX0" fmla="*/ 5509 w 4392488"/>
              <a:gd name="connsiteY0" fmla="*/ 451777 h 8148617"/>
              <a:gd name="connsiteX1" fmla="*/ 4392488 w 4392488"/>
              <a:gd name="connsiteY1" fmla="*/ 0 h 8148617"/>
              <a:gd name="connsiteX2" fmla="*/ 4392488 w 4392488"/>
              <a:gd name="connsiteY2" fmla="*/ 8148617 h 8148617"/>
              <a:gd name="connsiteX3" fmla="*/ 0 w 4392488"/>
              <a:gd name="connsiteY3" fmla="*/ 8148617 h 8148617"/>
              <a:gd name="connsiteX4" fmla="*/ 5509 w 4392488"/>
              <a:gd name="connsiteY4" fmla="*/ 451777 h 8148617"/>
              <a:gd name="connsiteX0" fmla="*/ 54910 w 4441889"/>
              <a:gd name="connsiteY0" fmla="*/ 451777 h 8148617"/>
              <a:gd name="connsiteX1" fmla="*/ 4441889 w 4441889"/>
              <a:gd name="connsiteY1" fmla="*/ 0 h 8148617"/>
              <a:gd name="connsiteX2" fmla="*/ 4441889 w 4441889"/>
              <a:gd name="connsiteY2" fmla="*/ 8148617 h 8148617"/>
              <a:gd name="connsiteX3" fmla="*/ 0 w 4441889"/>
              <a:gd name="connsiteY3" fmla="*/ 7802804 h 8148617"/>
              <a:gd name="connsiteX4" fmla="*/ 54910 w 4441889"/>
              <a:gd name="connsiteY4" fmla="*/ 451777 h 8148617"/>
              <a:gd name="connsiteX0" fmla="*/ 54910 w 4441889"/>
              <a:gd name="connsiteY0" fmla="*/ 451777 h 7802804"/>
              <a:gd name="connsiteX1" fmla="*/ 4441889 w 4441889"/>
              <a:gd name="connsiteY1" fmla="*/ 0 h 7802804"/>
              <a:gd name="connsiteX2" fmla="*/ 4025010 w 4441889"/>
              <a:gd name="connsiteY2" fmla="*/ 6569234 h 7802804"/>
              <a:gd name="connsiteX3" fmla="*/ 0 w 4441889"/>
              <a:gd name="connsiteY3" fmla="*/ 7802804 h 7802804"/>
              <a:gd name="connsiteX4" fmla="*/ 54910 w 4441889"/>
              <a:gd name="connsiteY4" fmla="*/ 451777 h 7802804"/>
              <a:gd name="connsiteX0" fmla="*/ 54910 w 4441889"/>
              <a:gd name="connsiteY0" fmla="*/ 451777 h 7802804"/>
              <a:gd name="connsiteX1" fmla="*/ 4441889 w 4441889"/>
              <a:gd name="connsiteY1" fmla="*/ 0 h 7802804"/>
              <a:gd name="connsiteX2" fmla="*/ 3331370 w 4441889"/>
              <a:gd name="connsiteY2" fmla="*/ 5761360 h 7802804"/>
              <a:gd name="connsiteX3" fmla="*/ 0 w 4441889"/>
              <a:gd name="connsiteY3" fmla="*/ 7802804 h 7802804"/>
              <a:gd name="connsiteX4" fmla="*/ 54910 w 4441889"/>
              <a:gd name="connsiteY4" fmla="*/ 451777 h 7802804"/>
              <a:gd name="connsiteX0" fmla="*/ 54910 w 4441889"/>
              <a:gd name="connsiteY0" fmla="*/ 451777 h 7802804"/>
              <a:gd name="connsiteX1" fmla="*/ 4441889 w 4441889"/>
              <a:gd name="connsiteY1" fmla="*/ 0 h 7802804"/>
              <a:gd name="connsiteX2" fmla="*/ 2783725 w 4441889"/>
              <a:gd name="connsiteY2" fmla="*/ 6798241 h 7802804"/>
              <a:gd name="connsiteX3" fmla="*/ 0 w 4441889"/>
              <a:gd name="connsiteY3" fmla="*/ 7802804 h 7802804"/>
              <a:gd name="connsiteX4" fmla="*/ 54910 w 4441889"/>
              <a:gd name="connsiteY4" fmla="*/ 451777 h 7802804"/>
              <a:gd name="connsiteX0" fmla="*/ 210318 w 2939133"/>
              <a:gd name="connsiteY0" fmla="*/ 147848 h 7498875"/>
              <a:gd name="connsiteX1" fmla="*/ 669960 w 2939133"/>
              <a:gd name="connsiteY1" fmla="*/ 0 h 7498875"/>
              <a:gd name="connsiteX2" fmla="*/ 2939133 w 2939133"/>
              <a:gd name="connsiteY2" fmla="*/ 6494312 h 7498875"/>
              <a:gd name="connsiteX3" fmla="*/ 155408 w 2939133"/>
              <a:gd name="connsiteY3" fmla="*/ 7498875 h 7498875"/>
              <a:gd name="connsiteX4" fmla="*/ 210318 w 2939133"/>
              <a:gd name="connsiteY4" fmla="*/ 147848 h 7498875"/>
              <a:gd name="connsiteX0" fmla="*/ 54910 w 2783725"/>
              <a:gd name="connsiteY0" fmla="*/ 147848 h 7498875"/>
              <a:gd name="connsiteX1" fmla="*/ 514552 w 2783725"/>
              <a:gd name="connsiteY1" fmla="*/ 0 h 7498875"/>
              <a:gd name="connsiteX2" fmla="*/ 2783725 w 2783725"/>
              <a:gd name="connsiteY2" fmla="*/ 6494312 h 7498875"/>
              <a:gd name="connsiteX3" fmla="*/ 0 w 2783725"/>
              <a:gd name="connsiteY3" fmla="*/ 7498875 h 7498875"/>
              <a:gd name="connsiteX4" fmla="*/ 54910 w 2783725"/>
              <a:gd name="connsiteY4" fmla="*/ 147848 h 7498875"/>
              <a:gd name="connsiteX0" fmla="*/ 76398 w 2805213"/>
              <a:gd name="connsiteY0" fmla="*/ 147848 h 7466002"/>
              <a:gd name="connsiteX1" fmla="*/ 536040 w 2805213"/>
              <a:gd name="connsiteY1" fmla="*/ 0 h 7466002"/>
              <a:gd name="connsiteX2" fmla="*/ 2805213 w 2805213"/>
              <a:gd name="connsiteY2" fmla="*/ 6494312 h 7466002"/>
              <a:gd name="connsiteX3" fmla="*/ 0 w 2805213"/>
              <a:gd name="connsiteY3" fmla="*/ 7466002 h 7466002"/>
              <a:gd name="connsiteX4" fmla="*/ 76398 w 2805213"/>
              <a:gd name="connsiteY4" fmla="*/ 147848 h 7466002"/>
              <a:gd name="connsiteX0" fmla="*/ 78602 w 2805213"/>
              <a:gd name="connsiteY0" fmla="*/ 163887 h 7466002"/>
              <a:gd name="connsiteX1" fmla="*/ 536040 w 2805213"/>
              <a:gd name="connsiteY1" fmla="*/ 0 h 7466002"/>
              <a:gd name="connsiteX2" fmla="*/ 2805213 w 2805213"/>
              <a:gd name="connsiteY2" fmla="*/ 6494312 h 7466002"/>
              <a:gd name="connsiteX3" fmla="*/ 0 w 2805213"/>
              <a:gd name="connsiteY3" fmla="*/ 7466002 h 7466002"/>
              <a:gd name="connsiteX4" fmla="*/ 78602 w 2805213"/>
              <a:gd name="connsiteY4" fmla="*/ 163887 h 7466002"/>
              <a:gd name="connsiteX0" fmla="*/ 78602 w 2805213"/>
              <a:gd name="connsiteY0" fmla="*/ 164927 h 7467042"/>
              <a:gd name="connsiteX1" fmla="*/ 539041 w 2805213"/>
              <a:gd name="connsiteY1" fmla="*/ 0 h 7467042"/>
              <a:gd name="connsiteX2" fmla="*/ 2805213 w 2805213"/>
              <a:gd name="connsiteY2" fmla="*/ 6495352 h 7467042"/>
              <a:gd name="connsiteX3" fmla="*/ 0 w 2805213"/>
              <a:gd name="connsiteY3" fmla="*/ 7467042 h 7467042"/>
              <a:gd name="connsiteX4" fmla="*/ 78602 w 2805213"/>
              <a:gd name="connsiteY4" fmla="*/ 164927 h 7467042"/>
              <a:gd name="connsiteX0" fmla="*/ 76643 w 2805213"/>
              <a:gd name="connsiteY0" fmla="*/ 168967 h 7467042"/>
              <a:gd name="connsiteX1" fmla="*/ 539041 w 2805213"/>
              <a:gd name="connsiteY1" fmla="*/ 0 h 7467042"/>
              <a:gd name="connsiteX2" fmla="*/ 2805213 w 2805213"/>
              <a:gd name="connsiteY2" fmla="*/ 6495352 h 7467042"/>
              <a:gd name="connsiteX3" fmla="*/ 0 w 2805213"/>
              <a:gd name="connsiteY3" fmla="*/ 7467042 h 7467042"/>
              <a:gd name="connsiteX4" fmla="*/ 76643 w 2805213"/>
              <a:gd name="connsiteY4" fmla="*/ 168967 h 7467042"/>
              <a:gd name="connsiteX0" fmla="*/ 76643 w 2805213"/>
              <a:gd name="connsiteY0" fmla="*/ 168967 h 7467042"/>
              <a:gd name="connsiteX1" fmla="*/ 539041 w 2805213"/>
              <a:gd name="connsiteY1" fmla="*/ 0 h 7467042"/>
              <a:gd name="connsiteX2" fmla="*/ 2805213 w 2805213"/>
              <a:gd name="connsiteY2" fmla="*/ 6495352 h 7467042"/>
              <a:gd name="connsiteX3" fmla="*/ 0 w 2805213"/>
              <a:gd name="connsiteY3" fmla="*/ 7467042 h 7467042"/>
              <a:gd name="connsiteX4" fmla="*/ 76643 w 2805213"/>
              <a:gd name="connsiteY4" fmla="*/ 168967 h 746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213" h="7467042">
                <a:moveTo>
                  <a:pt x="76643" y="168967"/>
                </a:moveTo>
                <a:cubicBezTo>
                  <a:pt x="525777" y="13659"/>
                  <a:pt x="538929" y="6247"/>
                  <a:pt x="539041" y="0"/>
                </a:cubicBezTo>
                <a:lnTo>
                  <a:pt x="2805213" y="6495352"/>
                </a:lnTo>
                <a:lnTo>
                  <a:pt x="0" y="7467042"/>
                </a:lnTo>
                <a:cubicBezTo>
                  <a:pt x="1836" y="4901429"/>
                  <a:pt x="74807" y="2734580"/>
                  <a:pt x="76643" y="168967"/>
                </a:cubicBezTo>
                <a:close/>
              </a:path>
            </a:pathLst>
          </a:custGeom>
          <a:solidFill>
            <a:srgbClr val="0B5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6093296"/>
            <a:ext cx="1676400" cy="371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4608" y="3082609"/>
            <a:ext cx="2593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/>
              <a:t>비트캠프 </a:t>
            </a:r>
            <a:r>
              <a:rPr lang="en-US" altLang="ko-KR" sz="2000" b="1" dirty="0" smtClean="0"/>
              <a:t>LMS</a:t>
            </a:r>
            <a:r>
              <a:rPr lang="ko-KR" altLang="en-US" sz="2000" b="1" dirty="0" smtClean="0"/>
              <a:t>시스템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메뉴설계서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951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직선 연결선 123"/>
          <p:cNvCxnSpPr/>
          <p:nvPr/>
        </p:nvCxnSpPr>
        <p:spPr>
          <a:xfrm>
            <a:off x="7599397" y="3267246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599397" y="3689048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233425" y="1625332"/>
            <a:ext cx="0" cy="18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77425" y="1625332"/>
            <a:ext cx="0" cy="18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29425" y="1632473"/>
            <a:ext cx="0" cy="54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081425" y="1632473"/>
            <a:ext cx="0" cy="54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77425" y="1625332"/>
            <a:ext cx="3456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46909"/>
              </p:ext>
            </p:extLst>
          </p:nvPr>
        </p:nvGraphicFramePr>
        <p:xfrm>
          <a:off x="0" y="0"/>
          <a:ext cx="9906000" cy="3315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15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버전관리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marL="91441" marR="91441" marT="45706" marB="45706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50290" y="908720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dist="38100" dir="5400000" algn="t" rotWithShape="0">
              <a:schemeClr val="bg1">
                <a:lumMod val="75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비트캠프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학원 홈페이지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6123397" y="908720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dist="38100" dir="5400000" algn="t" rotWithShape="0">
              <a:schemeClr val="bg1">
                <a:lumMod val="75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LMS</a:t>
            </a:r>
            <a:r>
              <a:rPr lang="ko-KR" altLang="en-US" sz="1200" b="1" dirty="0" smtClean="0"/>
              <a:t>시스템</a:t>
            </a:r>
            <a:endParaRPr lang="ko-KR" altLang="en-US" sz="12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668832" y="1452473"/>
            <a:ext cx="0" cy="18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30079" y="1448720"/>
            <a:ext cx="0" cy="260387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670079" y="3196676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로그인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023397" y="2845443"/>
            <a:ext cx="72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734021" y="2701443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34021" y="3123246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비밀번호찾기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4845425" y="1794473"/>
            <a:ext cx="1080000" cy="720000"/>
            <a:chOff x="5261183" y="1794473"/>
            <a:chExt cx="1080000" cy="720000"/>
          </a:xfrm>
        </p:grpSpPr>
        <p:sp>
          <p:nvSpPr>
            <p:cNvPr id="52" name="직사각형 51"/>
            <p:cNvSpPr/>
            <p:nvPr/>
          </p:nvSpPr>
          <p:spPr>
            <a:xfrm>
              <a:off x="5261183" y="1794473"/>
              <a:ext cx="108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퀵메뉴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261183" y="2082473"/>
              <a:ext cx="108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LMS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서비스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바로가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19397" y="4232590"/>
            <a:ext cx="1260000" cy="720000"/>
            <a:chOff x="7791" y="3806942"/>
            <a:chExt cx="1260000" cy="720000"/>
          </a:xfrm>
        </p:grpSpPr>
        <p:sp>
          <p:nvSpPr>
            <p:cNvPr id="60" name="직사각형 59"/>
            <p:cNvSpPr/>
            <p:nvPr/>
          </p:nvSpPr>
          <p:spPr>
            <a:xfrm>
              <a:off x="7791" y="3806942"/>
              <a:ext cx="1260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수강희망자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91" y="4094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모집공고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587397" y="4232590"/>
            <a:ext cx="1260000" cy="2448000"/>
            <a:chOff x="1629915" y="3806942"/>
            <a:chExt cx="1260000" cy="2448000"/>
          </a:xfrm>
        </p:grpSpPr>
        <p:sp>
          <p:nvSpPr>
            <p:cNvPr id="61" name="직사각형 60"/>
            <p:cNvSpPr/>
            <p:nvPr/>
          </p:nvSpPr>
          <p:spPr>
            <a:xfrm>
              <a:off x="1629915" y="3806942"/>
              <a:ext cx="1260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수강생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629915" y="4094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오늘의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출결관리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29915" y="4526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나의 교육과정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29915" y="4958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나의 출결현황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629915" y="5390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나의 성적조회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629915" y="5822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강의실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955397" y="4232590"/>
            <a:ext cx="1260000" cy="1584000"/>
            <a:chOff x="2736739" y="3806942"/>
            <a:chExt cx="1260000" cy="1584000"/>
          </a:xfrm>
        </p:grpSpPr>
        <p:sp>
          <p:nvSpPr>
            <p:cNvPr id="53" name="직사각형 52"/>
            <p:cNvSpPr/>
            <p:nvPr/>
          </p:nvSpPr>
          <p:spPr>
            <a:xfrm>
              <a:off x="2736739" y="3806942"/>
              <a:ext cx="1260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강사팀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36739" y="4094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교육과정 정보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736739" y="4526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수강생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성적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736739" y="4958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강의실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공지사항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323397" y="4232590"/>
            <a:ext cx="1260000" cy="1152000"/>
            <a:chOff x="4151918" y="3806942"/>
            <a:chExt cx="1260000" cy="1152000"/>
          </a:xfrm>
        </p:grpSpPr>
        <p:sp>
          <p:nvSpPr>
            <p:cNvPr id="54" name="직사각형 53"/>
            <p:cNvSpPr/>
            <p:nvPr/>
          </p:nvSpPr>
          <p:spPr>
            <a:xfrm>
              <a:off x="4151918" y="3806942"/>
              <a:ext cx="1260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취업팀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151918" y="4094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151918" y="4526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학원정보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691397" y="4232590"/>
            <a:ext cx="1260000" cy="1152000"/>
            <a:chOff x="5412196" y="3806942"/>
            <a:chExt cx="1260000" cy="1152000"/>
          </a:xfrm>
        </p:grpSpPr>
        <p:sp>
          <p:nvSpPr>
            <p:cNvPr id="55" name="직사각형 54"/>
            <p:cNvSpPr/>
            <p:nvPr/>
          </p:nvSpPr>
          <p:spPr>
            <a:xfrm>
              <a:off x="5412196" y="3806942"/>
              <a:ext cx="1260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회계팀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412196" y="4094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412196" y="4526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학원정보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8427397" y="4232590"/>
            <a:ext cx="1260000" cy="2016000"/>
            <a:chOff x="8208000" y="3806942"/>
            <a:chExt cx="1260000" cy="2016000"/>
          </a:xfrm>
        </p:grpSpPr>
        <p:sp>
          <p:nvSpPr>
            <p:cNvPr id="50" name="직사각형 49"/>
            <p:cNvSpPr/>
            <p:nvPr/>
          </p:nvSpPr>
          <p:spPr>
            <a:xfrm>
              <a:off x="8208000" y="4094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회원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208000" y="3806942"/>
              <a:ext cx="1260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행정팀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08000" y="4526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교육과정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208000" y="4958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208000" y="5390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학원정보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59397" y="4232590"/>
            <a:ext cx="1260000" cy="2016000"/>
            <a:chOff x="6672474" y="3806942"/>
            <a:chExt cx="1260000" cy="2016000"/>
          </a:xfrm>
        </p:grpSpPr>
        <p:sp>
          <p:nvSpPr>
            <p:cNvPr id="56" name="직사각형 55"/>
            <p:cNvSpPr/>
            <p:nvPr/>
          </p:nvSpPr>
          <p:spPr>
            <a:xfrm>
              <a:off x="6672474" y="3806942"/>
              <a:ext cx="1260000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영업팀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672474" y="4094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모집공고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672474" y="4526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수강등록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672474" y="4958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672474" y="5390942"/>
              <a:ext cx="126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학원정보 관리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49397" y="4052590"/>
            <a:ext cx="8208000" cy="180000"/>
            <a:chOff x="630000" y="3573016"/>
            <a:chExt cx="8208000" cy="180000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630000" y="3573016"/>
              <a:ext cx="820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838000" y="3573016"/>
              <a:ext cx="0" cy="18000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630000" y="3573016"/>
              <a:ext cx="0" cy="18000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1998000" y="3573016"/>
              <a:ext cx="0" cy="18000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366000" y="3573016"/>
              <a:ext cx="0" cy="18000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734000" y="3573016"/>
              <a:ext cx="0" cy="18000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6102000" y="3573016"/>
              <a:ext cx="0" cy="18000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7470000" y="3573016"/>
              <a:ext cx="0" cy="18000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541425" y="1794473"/>
            <a:ext cx="1080000" cy="720000"/>
            <a:chOff x="2741183" y="1794473"/>
            <a:chExt cx="1080000" cy="720000"/>
          </a:xfrm>
        </p:grpSpPr>
        <p:sp>
          <p:nvSpPr>
            <p:cNvPr id="11" name="직사각형 10"/>
            <p:cNvSpPr/>
            <p:nvPr/>
          </p:nvSpPr>
          <p:spPr>
            <a:xfrm>
              <a:off x="2741183" y="1794473"/>
              <a:ext cx="108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취업지원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41183" y="2082473"/>
              <a:ext cx="108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채용공고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389425" y="1794473"/>
            <a:ext cx="1080000" cy="720000"/>
            <a:chOff x="1479397" y="1794473"/>
            <a:chExt cx="1080000" cy="720000"/>
          </a:xfrm>
        </p:grpSpPr>
        <p:sp>
          <p:nvSpPr>
            <p:cNvPr id="10" name="직사각형 9"/>
            <p:cNvSpPr/>
            <p:nvPr/>
          </p:nvSpPr>
          <p:spPr>
            <a:xfrm>
              <a:off x="1479397" y="1794473"/>
              <a:ext cx="108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교육과정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79397" y="2082473"/>
              <a:ext cx="108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모집공고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37425" y="1794473"/>
            <a:ext cx="1080000" cy="720000"/>
            <a:chOff x="219397" y="1794473"/>
            <a:chExt cx="1080000" cy="720000"/>
          </a:xfrm>
        </p:grpSpPr>
        <p:sp>
          <p:nvSpPr>
            <p:cNvPr id="9" name="직사각형 8"/>
            <p:cNvSpPr/>
            <p:nvPr/>
          </p:nvSpPr>
          <p:spPr>
            <a:xfrm>
              <a:off x="219397" y="1794473"/>
              <a:ext cx="108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교육센터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9397" y="2082473"/>
              <a:ext cx="108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교육센터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소개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693425" y="1794473"/>
            <a:ext cx="1080000" cy="1152000"/>
            <a:chOff x="4001183" y="1794473"/>
            <a:chExt cx="1080000" cy="1152000"/>
          </a:xfrm>
        </p:grpSpPr>
        <p:sp>
          <p:nvSpPr>
            <p:cNvPr id="12" name="직사각형 11"/>
            <p:cNvSpPr/>
            <p:nvPr/>
          </p:nvSpPr>
          <p:spPr>
            <a:xfrm>
              <a:off x="4001183" y="1794473"/>
              <a:ext cx="108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학생지원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01183" y="2514473"/>
              <a:ext cx="108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FAQ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001183" y="2082473"/>
              <a:ext cx="1080000" cy="43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7734021" y="3545048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7585766" y="2845443"/>
            <a:ext cx="0" cy="84353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/>
          <p:cNvSpPr/>
          <p:nvPr/>
        </p:nvSpPr>
        <p:spPr>
          <a:xfrm>
            <a:off x="7257256" y="1632473"/>
            <a:ext cx="202369" cy="858911"/>
          </a:xfrm>
          <a:prstGeom prst="leftBrac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/>
          <p:cNvGrpSpPr/>
          <p:nvPr/>
        </p:nvGrpSpPr>
        <p:grpSpPr>
          <a:xfrm>
            <a:off x="7511950" y="1710852"/>
            <a:ext cx="1800000" cy="702152"/>
            <a:chOff x="7738601" y="1699851"/>
            <a:chExt cx="1800000" cy="702152"/>
          </a:xfrm>
        </p:grpSpPr>
        <p:sp>
          <p:nvSpPr>
            <p:cNvPr id="129" name="직사각형 128"/>
            <p:cNvSpPr/>
            <p:nvPr/>
          </p:nvSpPr>
          <p:spPr>
            <a:xfrm>
              <a:off x="7738601" y="1699851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홈페이지 이용약관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738601" y="2114003"/>
              <a:ext cx="1800000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개인정보취급방침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6426</TotalTime>
  <Words>83</Words>
  <Application>Microsoft Office PowerPoint</Application>
  <PresentationFormat>A4 용지(210x297mm)</PresentationFormat>
  <Paragraphs>57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</dc:creator>
  <cp:lastModifiedBy>user</cp:lastModifiedBy>
  <cp:revision>810</cp:revision>
  <dcterms:created xsi:type="dcterms:W3CDTF">2020-01-16T05:14:20Z</dcterms:created>
  <dcterms:modified xsi:type="dcterms:W3CDTF">2020-01-29T07:22:37Z</dcterms:modified>
</cp:coreProperties>
</file>