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8" r:id="rId2"/>
    <p:sldId id="374" r:id="rId3"/>
    <p:sldId id="389" r:id="rId4"/>
    <p:sldId id="395" r:id="rId5"/>
    <p:sldId id="445" r:id="rId6"/>
    <p:sldId id="424" r:id="rId7"/>
    <p:sldId id="414" r:id="rId8"/>
    <p:sldId id="415" r:id="rId9"/>
    <p:sldId id="416" r:id="rId10"/>
    <p:sldId id="417" r:id="rId11"/>
    <p:sldId id="418" r:id="rId12"/>
    <p:sldId id="404" r:id="rId13"/>
    <p:sldId id="406" r:id="rId14"/>
    <p:sldId id="407" r:id="rId15"/>
    <p:sldId id="477" r:id="rId16"/>
    <p:sldId id="481" r:id="rId17"/>
    <p:sldId id="472" r:id="rId18"/>
    <p:sldId id="473" r:id="rId19"/>
    <p:sldId id="474" r:id="rId20"/>
    <p:sldId id="475" r:id="rId21"/>
    <p:sldId id="476" r:id="rId22"/>
    <p:sldId id="480" r:id="rId23"/>
    <p:sldId id="482" r:id="rId24"/>
    <p:sldId id="485" r:id="rId25"/>
    <p:sldId id="484" r:id="rId26"/>
    <p:sldId id="486" r:id="rId27"/>
    <p:sldId id="494" r:id="rId28"/>
    <p:sldId id="487" r:id="rId29"/>
    <p:sldId id="488" r:id="rId30"/>
    <p:sldId id="491" r:id="rId31"/>
    <p:sldId id="492" r:id="rId32"/>
    <p:sldId id="490" r:id="rId33"/>
    <p:sldId id="493" r:id="rId34"/>
    <p:sldId id="495" r:id="rId35"/>
    <p:sldId id="496" r:id="rId36"/>
    <p:sldId id="497" r:id="rId37"/>
    <p:sldId id="498" r:id="rId38"/>
    <p:sldId id="499" r:id="rId39"/>
    <p:sldId id="408" r:id="rId40"/>
    <p:sldId id="444" r:id="rId41"/>
    <p:sldId id="439" r:id="rId42"/>
    <p:sldId id="437" r:id="rId43"/>
    <p:sldId id="405" r:id="rId44"/>
    <p:sldId id="420" r:id="rId45"/>
    <p:sldId id="471" r:id="rId46"/>
    <p:sldId id="462" r:id="rId47"/>
    <p:sldId id="470" r:id="rId48"/>
    <p:sldId id="466" r:id="rId49"/>
    <p:sldId id="465" r:id="rId50"/>
    <p:sldId id="464" r:id="rId51"/>
    <p:sldId id="463" r:id="rId52"/>
    <p:sldId id="453" r:id="rId53"/>
    <p:sldId id="461" r:id="rId54"/>
    <p:sldId id="447" r:id="rId55"/>
    <p:sldId id="452" r:id="rId56"/>
    <p:sldId id="451" r:id="rId57"/>
    <p:sldId id="454" r:id="rId58"/>
    <p:sldId id="456" r:id="rId59"/>
    <p:sldId id="459" r:id="rId60"/>
    <p:sldId id="458" r:id="rId61"/>
    <p:sldId id="467" r:id="rId62"/>
    <p:sldId id="468" r:id="rId63"/>
    <p:sldId id="448" r:id="rId64"/>
    <p:sldId id="469" r:id="rId65"/>
    <p:sldId id="460" r:id="rId66"/>
    <p:sldId id="450" r:id="rId67"/>
    <p:sldId id="449" r:id="rId68"/>
    <p:sldId id="446" r:id="rId6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429" autoAdjust="0"/>
  </p:normalViewPr>
  <p:slideViewPr>
    <p:cSldViewPr>
      <p:cViewPr varScale="1">
        <p:scale>
          <a:sx n="116" d="100"/>
          <a:sy n="116" d="100"/>
        </p:scale>
        <p:origin x="-115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45710"/>
              </p:ext>
            </p:extLst>
          </p:nvPr>
        </p:nvGraphicFramePr>
        <p:xfrm>
          <a:off x="91896" y="66675"/>
          <a:ext cx="9706987" cy="35725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0.0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교육센터 서브페이지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교육과정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2020.1.22.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메뉴설계 변경에 따른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2020.1.26.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최고관리자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2020.1.27.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완료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수강등록관리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2020.01.28.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7525"/>
              </p:ext>
            </p:extLst>
          </p:nvPr>
        </p:nvGraphicFramePr>
        <p:xfrm>
          <a:off x="7833320" y="764698"/>
          <a:ext cx="2016224" cy="605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53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</a:t>
                      </a:r>
                      <a:r>
                        <a:rPr lang="ko-KR" altLang="en-US" sz="800" b="0" baseline="0" dirty="0" smtClean="0"/>
                        <a:t> 시 해당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608521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79432"/>
              </p:ext>
            </p:extLst>
          </p:nvPr>
        </p:nvGraphicFramePr>
        <p:xfrm>
          <a:off x="7833320" y="764698"/>
          <a:ext cx="2016224" cy="6168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ko-KR" altLang="en-US" sz="800" baseline="0" dirty="0" smtClean="0"/>
                        <a:t>비밀번호 찾기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LMS-B001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44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80792" y="4977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98483" y="5193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63405"/>
              </p:ext>
            </p:extLst>
          </p:nvPr>
        </p:nvGraphicFramePr>
        <p:xfrm>
          <a:off x="7833320" y="764697"/>
          <a:ext cx="2016224" cy="604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556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LMS-A002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LMS-A003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4933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rgbClr val="C00000"/>
                </a:solidFill>
              </a:rPr>
              <a:t>아직 회원이 아니신가요</a:t>
            </a:r>
            <a:r>
              <a:rPr lang="en-US" altLang="ko-KR" sz="900" b="1" u="sng" dirty="0" smtClean="0">
                <a:solidFill>
                  <a:srgbClr val="C00000"/>
                </a:solidFill>
              </a:rPr>
              <a:t>? </a:t>
            </a:r>
            <a:r>
              <a:rPr lang="ko-KR" altLang="en-US" sz="900" b="1" u="sng" dirty="0" smtClean="0">
                <a:solidFill>
                  <a:srgbClr val="C00000"/>
                </a:solidFill>
              </a:rPr>
              <a:t>회원가입</a:t>
            </a:r>
            <a:endParaRPr lang="ko-KR" altLang="en-US" sz="900" b="1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LMS-A004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64131"/>
              </p:ext>
            </p:extLst>
          </p:nvPr>
        </p:nvGraphicFramePr>
        <p:xfrm>
          <a:off x="7833320" y="764707"/>
          <a:ext cx="2016224" cy="813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기억에 남는 추억의 장소는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인생 좌우명은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보물 제</a:t>
                      </a:r>
                      <a:r>
                        <a:rPr lang="en-US" altLang="ko-KR" sz="800" b="0" dirty="0" smtClean="0"/>
                        <a:t>1</a:t>
                      </a:r>
                      <a:r>
                        <a:rPr lang="ko-KR" altLang="en-US" sz="800" b="0" dirty="0" smtClean="0"/>
                        <a:t>호는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가장 기억에 남는 선생님 성함은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타인이 모르는 자신만의 신체비밀이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추억하고 싶은 날짜가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받았던 선물 중 기억에 남는 독특한 선물은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유년시절 가장 생각나는 친구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인상 깊게 읽은 책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읽은 책 중에서 좋아하는 구절이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자신이 </a:t>
                      </a:r>
                      <a:r>
                        <a:rPr lang="ko-KR" altLang="en-US" sz="800" b="0" dirty="0" err="1" smtClean="0"/>
                        <a:t>두번째로</a:t>
                      </a:r>
                      <a:r>
                        <a:rPr lang="ko-KR" altLang="en-US" sz="800" b="0" dirty="0" smtClean="0"/>
                        <a:t> 존경하는 인물은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친구들에게 공개하지 않은 어릴 적 별명이 있다면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초등학교 때 기억에 남는 짝꿍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다시 태어나면 되고 싶은 것은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내가 좋아하는 캐릭터는</a:t>
                      </a:r>
                      <a:r>
                        <a:rPr lang="en-US" altLang="ko-KR" sz="800" b="0" dirty="0" smtClean="0"/>
                        <a:t>?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11596"/>
              </p:ext>
            </p:extLst>
          </p:nvPr>
        </p:nvGraphicFramePr>
        <p:xfrm>
          <a:off x="2329029" y="2023248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09280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52484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94807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68722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82459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3854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248100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75380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75380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110445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129963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5331137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33745"/>
              </p:ext>
            </p:extLst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35621"/>
              </p:ext>
            </p:extLst>
          </p:nvPr>
        </p:nvGraphicFramePr>
        <p:xfrm>
          <a:off x="2329029" y="2028928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09848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53052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95375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69290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8302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39115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253780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15152" y="130531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85029" y="575948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9029" y="575948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16696" y="5116125"/>
            <a:ext cx="3478309" cy="323165"/>
            <a:chOff x="2216696" y="4910562"/>
            <a:chExt cx="3478309" cy="323165"/>
          </a:xfrm>
        </p:grpSpPr>
        <p:sp>
          <p:nvSpPr>
            <p:cNvPr id="37" name="TextBox 36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보기</a:t>
              </a:r>
              <a:endParaRPr lang="en-US" altLang="ko-KR" sz="1000" b="1" u="sng" dirty="0" smtClean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216696" y="5336817"/>
            <a:ext cx="3478309" cy="293414"/>
            <a:chOff x="2216696" y="4910562"/>
            <a:chExt cx="3478309" cy="293414"/>
          </a:xfrm>
        </p:grpSpPr>
        <p:sp>
          <p:nvSpPr>
            <p:cNvPr id="47" name="TextBox 46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5594" y="4892925"/>
            <a:ext cx="3240002" cy="936000"/>
            <a:chOff x="2305594" y="5011819"/>
            <a:chExt cx="3240002" cy="936000"/>
          </a:xfrm>
        </p:grpSpPr>
        <p:sp>
          <p:nvSpPr>
            <p:cNvPr id="31" name="직사각형 30"/>
            <p:cNvSpPr/>
            <p:nvPr/>
          </p:nvSpPr>
          <p:spPr>
            <a:xfrm>
              <a:off x="2305594" y="5011819"/>
              <a:ext cx="3060000" cy="93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장 총칙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조 </a:t>
              </a:r>
              <a:r>
                <a:rPr lang="en-US" altLang="ko-KR" sz="900" dirty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>
                  <a:solidFill>
                    <a:schemeClr val="tx1"/>
                  </a:solidFill>
                </a:rPr>
                <a:t>목적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 약관은 비트교육센터별관학원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비트캠프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온라인으로 제공하는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디지털콘텐츠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“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콘텐츠</a:t>
              </a:r>
              <a:r>
                <a:rPr lang="ko-KR" altLang="en-US" sz="900" dirty="0">
                  <a:solidFill>
                    <a:schemeClr val="tx1"/>
                  </a:solidFill>
                </a:rPr>
                <a:t>”라고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</a:rPr>
                <a:t>및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제반서비스의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이용과 관련하여 비트캠프와 이용자와의 권리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의무 및 책임사항 등을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규정함을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365594" y="5011819"/>
              <a:ext cx="180002" cy="936000"/>
              <a:chOff x="7293279" y="2198971"/>
              <a:chExt cx="180002" cy="936000"/>
            </a:xfrm>
          </p:grpSpPr>
          <p:sp>
            <p:nvSpPr>
              <p:cNvPr id="33" name="직사각형 32"/>
              <p:cNvSpPr/>
              <p:nvPr/>
            </p:nvSpPr>
            <p:spPr>
              <a:xfrm rot="5400000">
                <a:off x="6915281" y="2576971"/>
                <a:ext cx="936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5400000">
                <a:off x="7329280" y="2340132"/>
                <a:ext cx="108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 flipV="1">
                <a:off x="7293279" y="2954971"/>
                <a:ext cx="180000" cy="180000"/>
                <a:chOff x="7293281" y="2198971"/>
                <a:chExt cx="180000" cy="180000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 rot="5400000">
                  <a:off x="7293281" y="2198971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7355321" y="2264867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73787"/>
              </p:ext>
            </p:extLst>
          </p:nvPr>
        </p:nvGraphicFramePr>
        <p:xfrm>
          <a:off x="2329029" y="152430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5938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0259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4491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18827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32565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288653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74915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16696" y="4611501"/>
            <a:ext cx="3478309" cy="323165"/>
            <a:chOff x="2216696" y="4910562"/>
            <a:chExt cx="3478309" cy="323165"/>
          </a:xfrm>
        </p:grpSpPr>
        <p:sp>
          <p:nvSpPr>
            <p:cNvPr id="3" name="TextBox 2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닫</a:t>
              </a: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기</a:t>
              </a:r>
              <a:endParaRPr lang="en-US" altLang="ko-KR" sz="10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800686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85029" y="62335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62335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81089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6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9370"/>
              </p:ext>
            </p:extLst>
          </p:nvPr>
        </p:nvGraphicFramePr>
        <p:xfrm>
          <a:off x="2329029" y="2028928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09848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53052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95375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69290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8302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39115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253780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30531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759480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75948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116125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336817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219358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442007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73136"/>
              </p:ext>
            </p:extLst>
          </p:nvPr>
        </p:nvGraphicFramePr>
        <p:xfrm>
          <a:off x="2329029" y="1953617"/>
          <a:ext cx="3240000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02316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45759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88081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76131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89868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45956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322190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15152" y="1229999"/>
            <a:ext cx="3240000" cy="5571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834792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83479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216696" y="5191437"/>
            <a:ext cx="3478309" cy="293414"/>
            <a:chOff x="2216696" y="4910562"/>
            <a:chExt cx="3478309" cy="293414"/>
          </a:xfrm>
        </p:grpSpPr>
        <p:sp>
          <p:nvSpPr>
            <p:cNvPr id="69" name="TextBox 68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16696" y="5412129"/>
            <a:ext cx="3478309" cy="293414"/>
            <a:chOff x="2216696" y="4910562"/>
            <a:chExt cx="3478309" cy="293414"/>
          </a:xfrm>
        </p:grpSpPr>
        <p:sp>
          <p:nvSpPr>
            <p:cNvPr id="73" name="TextBox 72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00000">
            <a:off x="4790788" y="5293406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L 도형 77"/>
          <p:cNvSpPr/>
          <p:nvPr/>
        </p:nvSpPr>
        <p:spPr>
          <a:xfrm rot="18900000">
            <a:off x="4790787" y="5516055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85029" y="575948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2488"/>
              </p:ext>
            </p:extLst>
          </p:nvPr>
        </p:nvGraphicFramePr>
        <p:xfrm>
          <a:off x="2329029" y="2028928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09848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53052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95375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69290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8302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39115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253780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305310"/>
            <a:ext cx="3240000" cy="5233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75948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116125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336817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219358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442007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29" name="직사각형 28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회원가입이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956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366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230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815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5432"/>
              </p:ext>
            </p:extLst>
          </p:nvPr>
        </p:nvGraphicFramePr>
        <p:xfrm>
          <a:off x="2329029" y="3483906"/>
          <a:ext cx="3240000" cy="11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이름을 입력하세요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연락처를 입력하세요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2814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994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236245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2854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2854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87435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8831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847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7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LMS-CA05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0591"/>
              </p:ext>
            </p:extLst>
          </p:nvPr>
        </p:nvGraphicFramePr>
        <p:xfrm>
          <a:off x="2329029" y="3395051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390845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46933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473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91740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91740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798580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16696" y="4337290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일치하는 회원정보가 없습니다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94361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5" name="직사각형 14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는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user01@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email.com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입니다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 버튼을 </a:t>
              </a:r>
              <a:r>
                <a:rPr lang="ko-KR" altLang="en-US" sz="1000" dirty="0">
                  <a:solidFill>
                    <a:schemeClr val="tx1"/>
                  </a:solidFill>
                </a:rPr>
                <a:t>누르시면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39673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5522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20"/>
              </p:ext>
            </p:extLst>
          </p:nvPr>
        </p:nvGraphicFramePr>
        <p:xfrm>
          <a:off x="7833320" y="764703"/>
          <a:ext cx="201622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모집공고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// </a:t>
                      </a:r>
                      <a:r>
                        <a:rPr lang="en-US" altLang="ko-KR" sz="800" b="0" dirty="0" err="1" smtClean="0">
                          <a:solidFill>
                            <a:schemeClr val="bg1"/>
                          </a:solidFill>
                        </a:rPr>
                        <a:t>todo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모집공고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달에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건만 있어서 수정 필요</a:t>
                      </a:r>
                      <a:endParaRPr lang="en-US" altLang="ko-KR" sz="8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2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837" y="1329152"/>
            <a:ext cx="7632849" cy="3188627"/>
            <a:chOff x="128462" y="1196751"/>
            <a:chExt cx="7632849" cy="3096787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4" name="직사각형 43"/>
            <p:cNvSpPr/>
            <p:nvPr/>
          </p:nvSpPr>
          <p:spPr>
            <a:xfrm>
              <a:off x="128462" y="1196751"/>
              <a:ext cx="7632849" cy="309678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2" name="직선 연결선 41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직사각형 46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모집공고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자바 </a:t>
            </a:r>
            <a:r>
              <a:rPr lang="en-US" altLang="ko-KR" sz="900" dirty="0" smtClean="0">
                <a:solidFill>
                  <a:schemeClr val="tx1"/>
                </a:solidFill>
              </a:rPr>
              <a:t>Open Source 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900" dirty="0" smtClean="0">
                <a:solidFill>
                  <a:schemeClr val="tx1"/>
                </a:solidFill>
              </a:rPr>
              <a:t>UIUX Front </a:t>
            </a:r>
            <a:r>
              <a:rPr lang="ko-KR" altLang="en-US" sz="900" dirty="0" smtClean="0">
                <a:solidFill>
                  <a:schemeClr val="tx1"/>
                </a:solidFill>
              </a:rPr>
              <a:t>전문 개발자 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7448" y="28003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7012" y="281546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77702" y="5135974"/>
            <a:ext cx="79380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82117" y="6338995"/>
            <a:ext cx="332142" cy="246221"/>
            <a:chOff x="3605340" y="6338995"/>
            <a:chExt cx="332142" cy="24622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663411" y="6354105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340" y="633899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93184" y="5430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4443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9730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88045"/>
              </p:ext>
            </p:extLst>
          </p:nvPr>
        </p:nvGraphicFramePr>
        <p:xfrm>
          <a:off x="2329029" y="3775595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84987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527934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5368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536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179124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2159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73982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906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8586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6246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56869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9982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LMS-CB07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6293"/>
              </p:ext>
            </p:extLst>
          </p:nvPr>
        </p:nvGraphicFramePr>
        <p:xfrm>
          <a:off x="2329029" y="2955704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029983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70804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35674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359233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16696" y="3480740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89125"/>
              </p:ext>
            </p:extLst>
          </p:nvPr>
        </p:nvGraphicFramePr>
        <p:xfrm>
          <a:off x="2329029" y="3832140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34553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5029" y="535674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6696" y="4776336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질문에 대한 답변이 올바르지 않습니다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LMS-CB08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42931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LMS-CB09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53602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LMS-CB10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96967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8" name="직사각형 17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비밀번호 변경이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6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6821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0236"/>
              </p:ext>
            </p:extLst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579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교육센터 소개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896363" y="207070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19" name="직사각형 1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43" name="직사각형 42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99152" y="1219395"/>
            <a:ext cx="72000" cy="553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9" name="직사각형 2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3873394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71661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61151" y="2226681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1151" y="2778230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58075" y="3312053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출결현황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출결현황</a:t>
            </a:r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37052"/>
              </p:ext>
            </p:extLst>
          </p:nvPr>
        </p:nvGraphicFramePr>
        <p:xfrm>
          <a:off x="1696772" y="3055712"/>
          <a:ext cx="576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28010" y="554320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685151" y="2080450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</p:spTree>
    <p:extLst>
      <p:ext uri="{BB962C8B-B14F-4D97-AF65-F5344CB8AC3E}">
        <p14:creationId xmlns:p14="http://schemas.microsoft.com/office/powerpoint/2010/main" val="1320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성적조회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성적조회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685151" y="2080450"/>
            <a:ext cx="576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85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88.7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93151" y="2512450"/>
            <a:ext cx="1944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DATABASE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7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73169" y="526947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60122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82" name="직사각형 8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98" name="직사각형 9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01" name="직사각형 10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10" name="직사각형 10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13" name="직사각형 11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31" name="직사각형 13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34" name="직사각형 13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37" name="직사각형 13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40" name="직사각형 13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이등변 삼각형 14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43" name="직사각형 14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교육과정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모집공고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0647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133" name="직사각형 13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136" name="직사각형 13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이등변 삼각형 13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39" name="직사각형 13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이등변 삼각형 13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42" name="직사각형 14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45" name="직사각형 14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이등변 삼각형 14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48" name="직사각형 14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이등변 삼각형 14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51" name="직사각형 15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이등변 삼각형 15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54" name="직사각형 15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이등변 삼각형 15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57" name="직사각형 15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60" name="직사각형 15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3151" y="2008388"/>
            <a:ext cx="792000" cy="434837"/>
            <a:chOff x="6404427" y="2167073"/>
            <a:chExt cx="792000" cy="434837"/>
          </a:xfrm>
        </p:grpSpPr>
        <p:sp>
          <p:nvSpPr>
            <p:cNvPr id="75" name="직사각형 74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관리자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373283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79864"/>
              </p:ext>
            </p:extLst>
          </p:nvPr>
        </p:nvGraphicFramePr>
        <p:xfrm>
          <a:off x="1685152" y="2078391"/>
          <a:ext cx="5760000" cy="31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144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목록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149" y="2364658"/>
            <a:ext cx="792000" cy="464325"/>
            <a:chOff x="1733835" y="2364204"/>
            <a:chExt cx="792000" cy="464325"/>
          </a:xfrm>
        </p:grpSpPr>
        <p:grpSp>
          <p:nvGrpSpPr>
            <p:cNvPr id="40" name="그룹 39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행정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829149" y="2944645"/>
            <a:ext cx="792000" cy="457447"/>
            <a:chOff x="1733835" y="2940204"/>
            <a:chExt cx="792000" cy="457447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3835" y="2940204"/>
              <a:ext cx="792000" cy="216000"/>
              <a:chOff x="1711610" y="2574063"/>
              <a:chExt cx="792000" cy="2160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33835" y="3181651"/>
              <a:ext cx="792000" cy="216000"/>
              <a:chOff x="1711610" y="2574063"/>
              <a:chExt cx="792000" cy="2160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취업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29149" y="3517754"/>
            <a:ext cx="792000" cy="461219"/>
            <a:chOff x="1733835" y="3523824"/>
            <a:chExt cx="792000" cy="461219"/>
          </a:xfrm>
        </p:grpSpPr>
        <p:grpSp>
          <p:nvGrpSpPr>
            <p:cNvPr id="49" name="그룹 48"/>
            <p:cNvGrpSpPr/>
            <p:nvPr/>
          </p:nvGrpSpPr>
          <p:grpSpPr>
            <a:xfrm>
              <a:off x="1733835" y="3523824"/>
              <a:ext cx="792000" cy="216000"/>
              <a:chOff x="1711610" y="2574063"/>
              <a:chExt cx="792000" cy="2160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33835" y="3769043"/>
              <a:ext cx="792000" cy="216000"/>
              <a:chOff x="1711610" y="2574063"/>
              <a:chExt cx="792000" cy="21600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829149" y="4094635"/>
            <a:ext cx="792000" cy="461931"/>
            <a:chOff x="1733835" y="4092204"/>
            <a:chExt cx="792000" cy="461931"/>
          </a:xfrm>
        </p:grpSpPr>
        <p:grpSp>
          <p:nvGrpSpPr>
            <p:cNvPr id="62" name="그룹 61"/>
            <p:cNvGrpSpPr/>
            <p:nvPr/>
          </p:nvGrpSpPr>
          <p:grpSpPr>
            <a:xfrm>
              <a:off x="1733835" y="4092204"/>
              <a:ext cx="792000" cy="216000"/>
              <a:chOff x="1711610" y="2574063"/>
              <a:chExt cx="792000" cy="21600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33835" y="4338135"/>
              <a:ext cx="792000" cy="216000"/>
              <a:chOff x="1711610" y="2574063"/>
              <a:chExt cx="792000" cy="216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829149" y="4672229"/>
            <a:ext cx="792000" cy="464325"/>
            <a:chOff x="1733835" y="2364204"/>
            <a:chExt cx="792000" cy="464325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802755" y="248608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02755" y="306214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02755" y="363820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02755" y="421427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802755" y="479033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목록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740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35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강의코드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LEC1000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강사명</a:t>
                      </a:r>
                      <a:endParaRPr lang="ko-KR" altLang="en-US" sz="10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수강인원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 교육과정 등록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53048" y="568179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38230" y="3880705"/>
            <a:ext cx="4436122" cy="1656000"/>
            <a:chOff x="2834635" y="2582023"/>
            <a:chExt cx="4436122" cy="1656000"/>
          </a:xfrm>
        </p:grpSpPr>
        <p:sp>
          <p:nvSpPr>
            <p:cNvPr id="51" name="직사각형 50"/>
            <p:cNvSpPr/>
            <p:nvPr/>
          </p:nvSpPr>
          <p:spPr>
            <a:xfrm>
              <a:off x="2834635" y="2582023"/>
              <a:ext cx="4256120" cy="165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90755" y="2582023"/>
              <a:ext cx="180002" cy="1656000"/>
              <a:chOff x="7293279" y="2193599"/>
              <a:chExt cx="180002" cy="1656000"/>
            </a:xfrm>
          </p:grpSpPr>
          <p:sp>
            <p:nvSpPr>
              <p:cNvPr id="41" name="직사각형 40"/>
              <p:cNvSpPr/>
              <p:nvPr/>
            </p:nvSpPr>
            <p:spPr>
              <a:xfrm rot="5400000">
                <a:off x="6647967" y="2844284"/>
                <a:ext cx="1470627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6763026" y="2906386"/>
                <a:ext cx="1240508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5400000">
                <a:off x="7293281" y="2193599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>
                <a:off x="7355321" y="2259495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flipV="1">
                <a:off x="7293279" y="3669599"/>
                <a:ext cx="180000" cy="180000"/>
                <a:chOff x="7293281" y="1484343"/>
                <a:chExt cx="180000" cy="18000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5400000">
                  <a:off x="7293281" y="1484343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7355321" y="1550239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2" name="직사각형 51"/>
          <p:cNvSpPr/>
          <p:nvPr/>
        </p:nvSpPr>
        <p:spPr>
          <a:xfrm>
            <a:off x="2837280" y="2592203"/>
            <a:ext cx="4437072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4554" y="3449736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6972793" y="3561227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37280" y="3024845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441" y="3061176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554379" y="3018767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34635" y="3025910"/>
            <a:ext cx="288000" cy="288000"/>
            <a:chOff x="3554904" y="3322710"/>
            <a:chExt cx="288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54379" y="3018767"/>
            <a:ext cx="288000" cy="288000"/>
            <a:chOff x="3554904" y="3322710"/>
            <a:chExt cx="288000" cy="288000"/>
          </a:xfrm>
        </p:grpSpPr>
        <p:sp>
          <p:nvSpPr>
            <p:cNvPr id="65" name="직사각형 64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2837280" y="34500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4095519" y="3561542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498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97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1056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844"/>
              </p:ext>
            </p:extLst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3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3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4760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80816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834141" y="2434911"/>
            <a:ext cx="4439788" cy="913269"/>
            <a:chOff x="2834141" y="2434911"/>
            <a:chExt cx="4439788" cy="913269"/>
          </a:xfrm>
        </p:grpSpPr>
        <p:grpSp>
          <p:nvGrpSpPr>
            <p:cNvPr id="13" name="그룹 12"/>
            <p:cNvGrpSpPr/>
            <p:nvPr/>
          </p:nvGrpSpPr>
          <p:grpSpPr>
            <a:xfrm>
              <a:off x="2835129" y="2434911"/>
              <a:ext cx="4438800" cy="913269"/>
              <a:chOff x="1731732" y="3066702"/>
              <a:chExt cx="4438800" cy="91326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31732" y="3066702"/>
                <a:ext cx="4436120" cy="91326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err="1">
                    <a:solidFill>
                      <a:schemeClr val="bg1"/>
                    </a:solidFill>
                  </a:rPr>
                  <a:t>프론트엔드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 개발을 위한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UI/UX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전문가 과정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A - 2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월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31732" y="3518307"/>
                <a:ext cx="44021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자바 </a:t>
                </a:r>
                <a:r>
                  <a:rPr lang="en-US" altLang="ko-KR" sz="900" dirty="0"/>
                  <a:t>Open Source Web application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 smtClean="0"/>
                  <a:t>…</a:t>
                </a:r>
                <a:endParaRPr lang="ko-KR" alt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1732" y="3749139"/>
                <a:ext cx="3462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</a:t>
                </a:r>
                <a:r>
                  <a:rPr lang="en-US" altLang="ko-KR" sz="900" dirty="0"/>
                  <a:t>UIUX Front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/>
                  <a:t>A - 3</a:t>
                </a:r>
                <a:r>
                  <a:rPr lang="ko-KR" altLang="en-US" sz="900" dirty="0"/>
                  <a:t>월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34141" y="2435781"/>
              <a:ext cx="15199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교육과정을 </a:t>
              </a:r>
              <a:r>
                <a:rPr lang="ko-KR" altLang="en-US" sz="900" dirty="0"/>
                <a:t>선택해주세요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37280" y="2579751"/>
            <a:ext cx="288000" cy="288000"/>
            <a:chOff x="3664684" y="2580816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664684" y="2580816"/>
              <a:ext cx="288000" cy="28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84" y="2652816"/>
              <a:ext cx="144000" cy="144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6" y="2875067"/>
            <a:ext cx="1892957" cy="144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61618" y="3404521"/>
            <a:ext cx="262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49058" y="2573672"/>
            <a:ext cx="1892957" cy="1735316"/>
            <a:chOff x="4549058" y="2579751"/>
            <a:chExt cx="1892957" cy="1735316"/>
          </a:xfrm>
        </p:grpSpPr>
        <p:sp>
          <p:nvSpPr>
            <p:cNvPr id="47" name="직사각형 46"/>
            <p:cNvSpPr/>
            <p:nvPr/>
          </p:nvSpPr>
          <p:spPr>
            <a:xfrm>
              <a:off x="4549058" y="2579751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49058" y="2579751"/>
              <a:ext cx="288000" cy="288000"/>
              <a:chOff x="3664684" y="2580816"/>
              <a:chExt cx="288000" cy="288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64684" y="2580816"/>
                <a:ext cx="288000" cy="288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684" y="2652816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58" y="2875067"/>
              <a:ext cx="1892957" cy="1440000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5914336" y="4100882"/>
            <a:ext cx="226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9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490736" y="2571202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8504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2020-01-31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1189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21" name="직사각형 12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2" name="이등변 삼각형 12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24" name="직사각형 12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5" name="이등변 삼각형 12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27" name="직사각형 12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30" name="직사각형 12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97831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53166" y="3082660"/>
            <a:ext cx="933832" cy="648203"/>
            <a:chOff x="6404427" y="2167073"/>
            <a:chExt cx="792000" cy="648203"/>
          </a:xfrm>
        </p:grpSpPr>
        <p:sp>
          <p:nvSpPr>
            <p:cNvPr id="48" name="직사각형 47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수강등록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신청취소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수강신청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653151" y="1720388"/>
            <a:ext cx="792000" cy="288000"/>
            <a:chOff x="1826513" y="2235353"/>
            <a:chExt cx="792000" cy="288000"/>
          </a:xfrm>
        </p:grpSpPr>
        <p:sp>
          <p:nvSpPr>
            <p:cNvPr id="35" name="직사각형 3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1658" y="174127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653151" y="2008388"/>
            <a:ext cx="792000" cy="648203"/>
            <a:chOff x="6404427" y="2167073"/>
            <a:chExt cx="792000" cy="648203"/>
          </a:xfrm>
        </p:grpSpPr>
        <p:sp>
          <p:nvSpPr>
            <p:cNvPr id="42" name="직사각형 41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채용공고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5706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4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16814"/>
              </p:ext>
            </p:extLst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2834139" y="2434911"/>
            <a:ext cx="1080495" cy="689761"/>
            <a:chOff x="2834141" y="2434911"/>
            <a:chExt cx="4439788" cy="689761"/>
          </a:xfrm>
        </p:grpSpPr>
        <p:grpSp>
          <p:nvGrpSpPr>
            <p:cNvPr id="54" name="그룹 53"/>
            <p:cNvGrpSpPr/>
            <p:nvPr/>
          </p:nvGrpSpPr>
          <p:grpSpPr>
            <a:xfrm>
              <a:off x="2835129" y="2434911"/>
              <a:ext cx="4438800" cy="689761"/>
              <a:chOff x="1731732" y="3066702"/>
              <a:chExt cx="4438800" cy="68976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731732" y="3066702"/>
                <a:ext cx="4436120" cy="6897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31732" y="3518307"/>
                <a:ext cx="4074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FAQ</a:t>
                </a:r>
                <a:endParaRPr lang="ko-KR" altLang="en-US" sz="9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834141" y="243578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채용공고</a:t>
              </a:r>
              <a:endParaRPr lang="ko-KR" altLang="en-US" sz="9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학원정보관리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834634" y="2149975"/>
            <a:ext cx="4610517" cy="2015335"/>
            <a:chOff x="2924713" y="2830853"/>
            <a:chExt cx="4610517" cy="2015335"/>
          </a:xfrm>
        </p:grpSpPr>
        <p:sp>
          <p:nvSpPr>
            <p:cNvPr id="50" name="직사각형 49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35230" y="4558188"/>
              <a:ext cx="9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2861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4018"/>
              </p:ext>
            </p:extLst>
          </p:nvPr>
        </p:nvGraphicFramePr>
        <p:xfrm>
          <a:off x="1685150" y="1624348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34634" y="1696348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34634" y="2762605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03201" y="1696348"/>
            <a:ext cx="180002" cy="936000"/>
            <a:chOff x="7293279" y="2198971"/>
            <a:chExt cx="180002" cy="936000"/>
          </a:xfrm>
        </p:grpSpPr>
        <p:sp>
          <p:nvSpPr>
            <p:cNvPr id="63" name="직사각형 62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203199" y="2762605"/>
            <a:ext cx="180002" cy="936000"/>
            <a:chOff x="7293279" y="2198971"/>
            <a:chExt cx="180002" cy="936000"/>
          </a:xfrm>
        </p:grpSpPr>
        <p:sp>
          <p:nvSpPr>
            <p:cNvPr id="71" name="직사각형 7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76" name="직사각형 7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601658" y="12893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45151" y="3850244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23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111395"/>
            <a:ext cx="7632849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02575" y="5401033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5179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76246" y="52841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4089</Words>
  <Application>Microsoft Office PowerPoint</Application>
  <PresentationFormat>A4 용지(210x297mm)</PresentationFormat>
  <Paragraphs>1992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user</cp:lastModifiedBy>
  <cp:revision>687</cp:revision>
  <dcterms:created xsi:type="dcterms:W3CDTF">2020-01-16T05:14:20Z</dcterms:created>
  <dcterms:modified xsi:type="dcterms:W3CDTF">2020-01-28T05:12:18Z</dcterms:modified>
</cp:coreProperties>
</file>