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EJIN" initials="H" lastIdx="1" clrIdx="0">
    <p:extLst>
      <p:ext uri="{19B8F6BF-5375-455C-9EA6-DF929625EA0E}">
        <p15:presenceInfo xmlns:p15="http://schemas.microsoft.com/office/powerpoint/2012/main" userId="HYEJ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9CF"/>
    <a:srgbClr val="3398DD"/>
    <a:srgbClr val="AED7E8"/>
    <a:srgbClr val="FF5050"/>
    <a:srgbClr val="FF7C80"/>
    <a:srgbClr val="FD9191"/>
    <a:srgbClr val="FDA1B0"/>
    <a:srgbClr val="FEBEC9"/>
    <a:srgbClr val="5AA8D8"/>
    <a:srgbClr val="73B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04" autoAdjust="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09D41-453F-462B-9136-EBE223218BC9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2B7A9-F98E-49D6-AF86-AA8DAD648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2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시설 현황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서초센터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본점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강남점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종로점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신촌점</a:t>
            </a:r>
            <a:endParaRPr lang="en-US" altLang="ko-KR" dirty="0" smtClean="0"/>
          </a:p>
          <a:p>
            <a:r>
              <a:rPr lang="ko-KR" altLang="en-US" dirty="0" smtClean="0"/>
              <a:t>교육과정 소개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국비지원교육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재직자 환급과정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 맞춤교육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정부지원 컨설팅</a:t>
            </a:r>
            <a:endParaRPr lang="en-US" altLang="ko-KR" dirty="0" smtClean="0"/>
          </a:p>
          <a:p>
            <a:r>
              <a:rPr lang="ko-KR" altLang="en-US" dirty="0" smtClean="0"/>
              <a:t>교육과정 목록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서초센터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본점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강남점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종로점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신촌점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2B7A9-F98E-49D6-AF86-AA8DAD6484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D953-9DB3-4386-BC67-F5551596A4FF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3C3-A02F-4943-A1F5-8BE128038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3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D953-9DB3-4386-BC67-F5551596A4FF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3C3-A02F-4943-A1F5-8BE128038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2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D953-9DB3-4386-BC67-F5551596A4FF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3C3-A02F-4943-A1F5-8BE128038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1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D953-9DB3-4386-BC67-F5551596A4FF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3C3-A02F-4943-A1F5-8BE128038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4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D953-9DB3-4386-BC67-F5551596A4FF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3C3-A02F-4943-A1F5-8BE128038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09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D953-9DB3-4386-BC67-F5551596A4FF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3C3-A02F-4943-A1F5-8BE128038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D953-9DB3-4386-BC67-F5551596A4FF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3C3-A02F-4943-A1F5-8BE128038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0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D953-9DB3-4386-BC67-F5551596A4FF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3C3-A02F-4943-A1F5-8BE128038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9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D953-9DB3-4386-BC67-F5551596A4FF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3C3-A02F-4943-A1F5-8BE128038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54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D953-9DB3-4386-BC67-F5551596A4FF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3C3-A02F-4943-A1F5-8BE128038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1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D953-9DB3-4386-BC67-F5551596A4FF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3C3-A02F-4943-A1F5-8BE128038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3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ED953-9DB3-4386-BC67-F5551596A4FF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B3C3-A02F-4943-A1F5-8BE128038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3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364594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카테고리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홈페이지 메뉴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88640"/>
            <a:ext cx="576064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827584" y="260648"/>
            <a:ext cx="806489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6132" y="27661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1619672" y="1711044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교육과정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341193" y="1711044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학생지원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983168" y="1711044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취업지원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56176" y="223427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입학안내</a:t>
            </a:r>
            <a:endParaRPr lang="en-US" altLang="ko-KR" sz="1200" dirty="0" smtClean="0"/>
          </a:p>
        </p:txBody>
      </p:sp>
      <p:sp>
        <p:nvSpPr>
          <p:cNvPr id="66" name="직사각형 65"/>
          <p:cNvSpPr/>
          <p:nvPr/>
        </p:nvSpPr>
        <p:spPr bwMode="auto">
          <a:xfrm>
            <a:off x="256176" y="2675018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오시는 길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79512" y="1218238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학원 홈페이지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619672" y="223427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교육과정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소개</a:t>
            </a:r>
            <a:endParaRPr lang="ko-KR" altLang="en-US" sz="1200" dirty="0"/>
          </a:p>
        </p:txBody>
      </p:sp>
      <p:sp>
        <p:nvSpPr>
          <p:cNvPr id="75" name="직사각형 74"/>
          <p:cNvSpPr/>
          <p:nvPr/>
        </p:nvSpPr>
        <p:spPr bwMode="auto">
          <a:xfrm>
            <a:off x="1619672" y="2675018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교육과정 신청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 bwMode="auto">
          <a:xfrm>
            <a:off x="256176" y="1709039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교육센터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983168" y="223485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취업정보</a:t>
            </a:r>
            <a:endParaRPr lang="ko-KR" altLang="en-US" sz="1200" dirty="0"/>
          </a:p>
        </p:txBody>
      </p:sp>
      <p:sp>
        <p:nvSpPr>
          <p:cNvPr id="83" name="직사각형 82"/>
          <p:cNvSpPr/>
          <p:nvPr/>
        </p:nvSpPr>
        <p:spPr bwMode="auto">
          <a:xfrm>
            <a:off x="4341193" y="223265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공지사항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 bwMode="auto">
          <a:xfrm>
            <a:off x="4341193" y="2675018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FAQ</a:t>
            </a:r>
            <a:endParaRPr lang="en-US" altLang="ko-KR" sz="1200" dirty="0" smtClean="0"/>
          </a:p>
        </p:txBody>
      </p:sp>
      <p:sp>
        <p:nvSpPr>
          <p:cNvPr id="18" name="직사각형 17"/>
          <p:cNvSpPr/>
          <p:nvPr/>
        </p:nvSpPr>
        <p:spPr bwMode="auto">
          <a:xfrm>
            <a:off x="1619672" y="3803717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영업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56176" y="571013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나의 출결현황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3310911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LMS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홈페이지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58676" y="6184968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나의 성적조회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256176" y="3801712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학생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56176" y="5246981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나의 강의정보</a:t>
            </a:r>
            <a:endParaRPr lang="en-US" altLang="ko-KR" sz="1200" dirty="0" smtClean="0"/>
          </a:p>
        </p:txBody>
      </p:sp>
      <p:sp>
        <p:nvSpPr>
          <p:cNvPr id="24" name="직사각형 23"/>
          <p:cNvSpPr/>
          <p:nvPr/>
        </p:nvSpPr>
        <p:spPr bwMode="auto">
          <a:xfrm>
            <a:off x="1619672" y="6147451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수강신청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관리</a:t>
            </a:r>
            <a:endParaRPr lang="en-US" altLang="ko-KR" sz="1200" dirty="0" smtClean="0"/>
          </a:p>
        </p:txBody>
      </p:sp>
      <p:sp>
        <p:nvSpPr>
          <p:cNvPr id="25" name="직사각형 24"/>
          <p:cNvSpPr/>
          <p:nvPr/>
        </p:nvSpPr>
        <p:spPr bwMode="auto">
          <a:xfrm>
            <a:off x="1619672" y="5698797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교육과정 조회</a:t>
            </a:r>
            <a:endParaRPr lang="en-US" altLang="ko-KR" sz="1200" dirty="0" smtClean="0"/>
          </a:p>
        </p:txBody>
      </p:sp>
      <p:sp>
        <p:nvSpPr>
          <p:cNvPr id="26" name="직사각형 25"/>
          <p:cNvSpPr/>
          <p:nvPr/>
        </p:nvSpPr>
        <p:spPr bwMode="auto">
          <a:xfrm>
            <a:off x="4341193" y="3801712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강사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338693" y="5231172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성적관리</a:t>
            </a:r>
            <a:endParaRPr lang="en-US" altLang="ko-KR" sz="1200" dirty="0" smtClean="0"/>
          </a:p>
        </p:txBody>
      </p:sp>
      <p:sp>
        <p:nvSpPr>
          <p:cNvPr id="28" name="직사각형 27"/>
          <p:cNvSpPr/>
          <p:nvPr/>
        </p:nvSpPr>
        <p:spPr bwMode="auto">
          <a:xfrm>
            <a:off x="260161" y="4322458"/>
            <a:ext cx="5342517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회원정보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수정</a:t>
            </a:r>
            <a:endParaRPr lang="en-US" altLang="ko-KR" sz="1200" dirty="0" smtClean="0"/>
          </a:p>
        </p:txBody>
      </p:sp>
      <p:sp>
        <p:nvSpPr>
          <p:cNvPr id="29" name="직사각형 28"/>
          <p:cNvSpPr/>
          <p:nvPr/>
        </p:nvSpPr>
        <p:spPr bwMode="auto">
          <a:xfrm>
            <a:off x="2983168" y="3801712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행정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983167" y="6149456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회원관리</a:t>
            </a:r>
            <a:endParaRPr lang="en-US" altLang="ko-KR" sz="1200" dirty="0"/>
          </a:p>
        </p:txBody>
      </p:sp>
      <p:sp>
        <p:nvSpPr>
          <p:cNvPr id="31" name="직사각형 30"/>
          <p:cNvSpPr/>
          <p:nvPr/>
        </p:nvSpPr>
        <p:spPr bwMode="auto">
          <a:xfrm>
            <a:off x="2983167" y="5698797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교육과정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관리</a:t>
            </a:r>
            <a:endParaRPr lang="en-US" altLang="ko-KR" sz="1200" dirty="0"/>
          </a:p>
        </p:txBody>
      </p:sp>
      <p:sp>
        <p:nvSpPr>
          <p:cNvPr id="32" name="직사각형 31"/>
          <p:cNvSpPr/>
          <p:nvPr/>
        </p:nvSpPr>
        <p:spPr bwMode="auto">
          <a:xfrm>
            <a:off x="1619672" y="4778820"/>
            <a:ext cx="2623496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학원정보관리</a:t>
            </a:r>
            <a:endParaRPr lang="en-US" altLang="ko-KR" sz="1200" dirty="0"/>
          </a:p>
        </p:txBody>
      </p:sp>
      <p:sp>
        <p:nvSpPr>
          <p:cNvPr id="33" name="직사각형 32"/>
          <p:cNvSpPr/>
          <p:nvPr/>
        </p:nvSpPr>
        <p:spPr bwMode="auto">
          <a:xfrm>
            <a:off x="4341193" y="4770028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시험관리</a:t>
            </a:r>
            <a:endParaRPr lang="en-US" altLang="ko-KR" sz="1200" dirty="0" smtClean="0"/>
          </a:p>
        </p:txBody>
      </p:sp>
      <p:sp>
        <p:nvSpPr>
          <p:cNvPr id="34" name="직사각형 33"/>
          <p:cNvSpPr/>
          <p:nvPr/>
        </p:nvSpPr>
        <p:spPr bwMode="auto">
          <a:xfrm>
            <a:off x="1621134" y="5246981"/>
            <a:ext cx="2622033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게시판 관리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 bwMode="auto">
          <a:xfrm>
            <a:off x="256176" y="4780196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수강신청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95246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4771</TotalTime>
  <Words>89</Words>
  <Application>Microsoft Office PowerPoint</Application>
  <PresentationFormat>화면 슬라이드 쇼(4:3)</PresentationFormat>
  <Paragraphs>36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HYEJIN</cp:lastModifiedBy>
  <cp:revision>73</cp:revision>
  <dcterms:created xsi:type="dcterms:W3CDTF">2016-06-01T01:20:01Z</dcterms:created>
  <dcterms:modified xsi:type="dcterms:W3CDTF">2020-01-20T03:55:30Z</dcterms:modified>
</cp:coreProperties>
</file>