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74" r:id="rId3"/>
    <p:sldId id="389" r:id="rId4"/>
    <p:sldId id="394" r:id="rId5"/>
    <p:sldId id="395" r:id="rId6"/>
    <p:sldId id="396" r:id="rId7"/>
    <p:sldId id="397" r:id="rId8"/>
    <p:sldId id="399" r:id="rId9"/>
    <p:sldId id="400" r:id="rId10"/>
    <p:sldId id="401" r:id="rId11"/>
    <p:sldId id="402" r:id="rId12"/>
    <p:sldId id="381" r:id="rId13"/>
    <p:sldId id="404" r:id="rId14"/>
    <p:sldId id="406" r:id="rId15"/>
    <p:sldId id="407" r:id="rId16"/>
    <p:sldId id="408" r:id="rId17"/>
    <p:sldId id="405" r:id="rId18"/>
    <p:sldId id="410" r:id="rId19"/>
    <p:sldId id="409" r:id="rId20"/>
    <p:sldId id="393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39" autoAdjust="0"/>
    <p:restoredTop sz="81104" autoAdjust="0"/>
  </p:normalViewPr>
  <p:slideViewPr>
    <p:cSldViewPr>
      <p:cViewPr>
        <p:scale>
          <a:sx n="90" d="100"/>
          <a:sy n="90" d="100"/>
        </p:scale>
        <p:origin x="734" y="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56692"/>
              </p:ext>
            </p:extLst>
          </p:nvPr>
        </p:nvGraphicFramePr>
        <p:xfrm>
          <a:off x="91896" y="66675"/>
          <a:ext cx="9706987" cy="23837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64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14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042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고딕" pitchFamily="50" charset="-127"/>
                          <a:ea typeface="나눔고딕" pitchFamily="50" charset="-127"/>
                        </a:rPr>
                        <a:t>Doc. Review History</a:t>
                      </a:r>
                      <a:endParaRPr lang="ko-KR" altLang="en-US" sz="1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 내용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페이지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70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1316" y="346551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61061"/>
              </p:ext>
            </p:extLst>
          </p:nvPr>
        </p:nvGraphicFramePr>
        <p:xfrm>
          <a:off x="7833320" y="764699"/>
          <a:ext cx="2016224" cy="605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https://bitcamp.co.kr/index.php?main_page=job&amp;action=1&amp;mode=view&amp;id=584&amp;query=sch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4147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18728" y="2510776"/>
            <a:ext cx="7632849" cy="317206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수강신청</a:t>
            </a:r>
            <a:endParaRPr lang="ko-KR" altLang="en-US" sz="850" dirty="0"/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26772"/>
              </p:ext>
            </p:extLst>
          </p:nvPr>
        </p:nvGraphicFramePr>
        <p:xfrm>
          <a:off x="7833320" y="764699"/>
          <a:ext cx="2016224" cy="605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https://bitcamp.co.kr/index.php?main_page=job&amp;action=1&amp;mode=apply&amp;id=584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4147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28175"/>
              </p:ext>
            </p:extLst>
          </p:nvPr>
        </p:nvGraphicFramePr>
        <p:xfrm>
          <a:off x="114415" y="2510775"/>
          <a:ext cx="7636321" cy="314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935"/>
                <a:gridCol w="2594267"/>
                <a:gridCol w="1225071"/>
                <a:gridCol w="2592048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지원과정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BackEnd</a:t>
                      </a:r>
                      <a:r>
                        <a:rPr lang="ko-KR" altLang="en-US" sz="1000" dirty="0" smtClean="0"/>
                        <a:t>중심</a:t>
                      </a:r>
                      <a:r>
                        <a:rPr lang="en-US" altLang="ko-KR" sz="1000" dirty="0" smtClean="0"/>
                        <a:t>, Framework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- 1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교육센터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서초본원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생년월일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성별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이메일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주소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지원동기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414592" y="3293444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0" dirty="0" err="1" smtClean="0">
                <a:solidFill>
                  <a:schemeClr val="tx1"/>
                </a:solidFill>
              </a:rPr>
              <a:t>김비트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2510776"/>
            <a:ext cx="7632849" cy="314139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23448" y="3293443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•••••••</a:t>
            </a:r>
            <a:r>
              <a:rPr lang="en-US" altLang="ko-KR" sz="1000" dirty="0">
                <a:solidFill>
                  <a:schemeClr val="tx1"/>
                </a:solidFill>
              </a:rPr>
              <a:t>•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14592" y="3653506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0" dirty="0" smtClean="0">
                <a:solidFill>
                  <a:schemeClr val="tx1"/>
                </a:solidFill>
              </a:rPr>
              <a:t>20011231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14592" y="4013568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0" dirty="0" smtClean="0">
                <a:solidFill>
                  <a:schemeClr val="tx1"/>
                </a:solidFill>
              </a:rPr>
              <a:t>user@email.com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23448" y="4013568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0" dirty="0" smtClean="0">
                <a:solidFill>
                  <a:schemeClr val="tx1"/>
                </a:solidFill>
              </a:rPr>
              <a:t>010-1111-1111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12940" y="4752160"/>
            <a:ext cx="6150507" cy="8169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8468" y="3232114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88468" y="3945500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11568" y="3946876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14591" y="4373630"/>
            <a:ext cx="6148855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0" dirty="0" smtClean="0">
                <a:solidFill>
                  <a:schemeClr val="tx1"/>
                </a:solidFill>
              </a:rPr>
              <a:t>서울특별시 강남구 </a:t>
            </a:r>
            <a:r>
              <a:rPr lang="ko-KR" altLang="en-US" sz="850" dirty="0" err="1" smtClean="0">
                <a:solidFill>
                  <a:schemeClr val="tx1"/>
                </a:solidFill>
              </a:rPr>
              <a:t>테헤란로</a:t>
            </a:r>
            <a:r>
              <a:rPr lang="ko-KR" altLang="en-US" sz="850" dirty="0" smtClean="0">
                <a:solidFill>
                  <a:schemeClr val="tx1"/>
                </a:solidFill>
              </a:rPr>
              <a:t> </a:t>
            </a:r>
            <a:r>
              <a:rPr lang="en-US" altLang="ko-KR" sz="850" dirty="0" smtClean="0">
                <a:solidFill>
                  <a:schemeClr val="tx1"/>
                </a:solidFill>
              </a:rPr>
              <a:t>5</a:t>
            </a:r>
            <a:r>
              <a:rPr lang="ko-KR" altLang="en-US" sz="850" dirty="0" smtClean="0">
                <a:solidFill>
                  <a:schemeClr val="tx1"/>
                </a:solidFill>
              </a:rPr>
              <a:t>길 </a:t>
            </a:r>
            <a:r>
              <a:rPr lang="en-US" altLang="ko-KR" sz="850" dirty="0" smtClean="0">
                <a:solidFill>
                  <a:schemeClr val="tx1"/>
                </a:solidFill>
              </a:rPr>
              <a:t>11 YOO</a:t>
            </a:r>
            <a:r>
              <a:rPr lang="ko-KR" altLang="en-US" sz="850" dirty="0" smtClean="0">
                <a:solidFill>
                  <a:schemeClr val="tx1"/>
                </a:solidFill>
              </a:rPr>
              <a:t>빌딩 </a:t>
            </a:r>
            <a:r>
              <a:rPr lang="en-US" altLang="ko-KR" sz="850" dirty="0" smtClean="0">
                <a:solidFill>
                  <a:schemeClr val="tx1"/>
                </a:solidFill>
              </a:rPr>
              <a:t>2</a:t>
            </a:r>
            <a:r>
              <a:rPr lang="ko-KR" altLang="en-US" sz="850" dirty="0" smtClean="0">
                <a:solidFill>
                  <a:schemeClr val="tx1"/>
                </a:solidFill>
              </a:rPr>
              <a:t>층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6703" y="3646175"/>
            <a:ext cx="121058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/>
              <a:t>　남성　</a:t>
            </a:r>
            <a:r>
              <a:rPr lang="ko-KR" altLang="en-US" sz="1000" dirty="0"/>
              <a:t>　　</a:t>
            </a:r>
            <a:r>
              <a:rPr lang="ko-KR" altLang="en-US" sz="1000" dirty="0" smtClean="0"/>
              <a:t>여성</a:t>
            </a:r>
            <a:endParaRPr lang="ko-KR" altLang="en-US" sz="1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02" y="3695573"/>
            <a:ext cx="152400" cy="152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37" y="3694014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38089"/>
              </p:ext>
            </p:extLst>
          </p:nvPr>
        </p:nvGraphicFramePr>
        <p:xfrm>
          <a:off x="7833320" y="764707"/>
          <a:ext cx="2016224" cy="5616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작성 버튼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관리자로 접속 시 글 작성 버튼 활성화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클릭 시 해당 게시판 글 작성 페이지로 이동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취업지원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취업정보</a:t>
            </a:r>
            <a:endParaRPr lang="ko-KR" altLang="en-US" sz="85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15964"/>
              </p:ext>
            </p:extLst>
          </p:nvPr>
        </p:nvGraphicFramePr>
        <p:xfrm>
          <a:off x="244263" y="2712248"/>
          <a:ext cx="739903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120"/>
                <a:gridCol w="3420000"/>
                <a:gridCol w="1651455"/>
                <a:gridCol w="16514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번호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+mn-lt"/>
                        </a:rPr>
                        <a:t>업체명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지역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마감 날짜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5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u="sng" dirty="0" smtClean="0">
                          <a:latin typeface="+mn-lt"/>
                        </a:rPr>
                        <a:t>㈜</a:t>
                      </a:r>
                      <a:r>
                        <a:rPr lang="ko-KR" altLang="en-US" sz="1000" b="0" u="sng" dirty="0" err="1" smtClean="0">
                          <a:latin typeface="+mn-lt"/>
                        </a:rPr>
                        <a:t>아워콤</a:t>
                      </a:r>
                      <a:endParaRPr lang="ko-KR" altLang="en-US" sz="1000" b="0" u="sng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서울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수시모집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u="sng" dirty="0" smtClean="0">
                          <a:latin typeface="+mn-lt"/>
                        </a:rPr>
                        <a:t>현대상선</a:t>
                      </a:r>
                      <a:endParaRPr lang="ko-KR" altLang="en-US" sz="1000" b="0" u="sng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서울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2020-01-20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u="sng" dirty="0" smtClean="0">
                          <a:latin typeface="+mn-lt"/>
                        </a:rPr>
                        <a:t>㈜</a:t>
                      </a:r>
                      <a:r>
                        <a:rPr lang="ko-KR" altLang="en-US" sz="1000" b="0" u="sng" dirty="0" err="1" smtClean="0">
                          <a:latin typeface="+mn-lt"/>
                        </a:rPr>
                        <a:t>콜라비</a:t>
                      </a:r>
                      <a:endParaRPr lang="ko-KR" altLang="en-US" sz="1000" b="0" u="sng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서울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2020-01-23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u="sng" dirty="0" smtClean="0">
                          <a:latin typeface="+mn-lt"/>
                        </a:rPr>
                        <a:t>㈜보고정보시스템</a:t>
                      </a:r>
                      <a:endParaRPr lang="ko-KR" altLang="en-US" sz="1000" b="0" u="sng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서울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2020-01-15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u="sng" dirty="0" err="1" smtClean="0">
                          <a:latin typeface="+mn-lt"/>
                        </a:rPr>
                        <a:t>한국알박</a:t>
                      </a:r>
                      <a:r>
                        <a:rPr lang="ko-KR" altLang="en-US" sz="1000" b="0" u="sng" dirty="0" smtClean="0">
                          <a:latin typeface="+mn-lt"/>
                        </a:rPr>
                        <a:t>㈜</a:t>
                      </a:r>
                      <a:endParaRPr lang="ko-KR" altLang="en-US" sz="1000" b="0" u="sng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경기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수시모집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91487"/>
              </p:ext>
            </p:extLst>
          </p:nvPr>
        </p:nvGraphicFramePr>
        <p:xfrm>
          <a:off x="7833320" y="764698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시 메인 페이지로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오류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아이디 또는 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회원가입 버튼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회원가입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주소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51212" y="25324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8487" y="310958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38487" y="3601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8487" y="409652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43212" y="5085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53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11148"/>
              </p:ext>
            </p:extLst>
          </p:nvPr>
        </p:nvGraphicFramePr>
        <p:xfrm>
          <a:off x="7833320" y="764707"/>
          <a:ext cx="2016224" cy="60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로그인 오류 시 에러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rgbClr val="C00000"/>
                </a:solidFill>
              </a:rPr>
              <a:t>로그인</a:t>
            </a:r>
            <a:endParaRPr lang="ko-KR" alt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152" y="4653160"/>
            <a:ext cx="288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i="1" dirty="0">
                <a:solidFill>
                  <a:srgbClr val="FF0000"/>
                </a:solidFill>
              </a:rPr>
              <a:t>아이디 또는 비밀번호가 일치하지 않습니다</a:t>
            </a:r>
            <a:r>
              <a:rPr lang="en-US" altLang="ko-KR" sz="9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76736" y="46484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94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91095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78" y="764686"/>
            <a:ext cx="252000" cy="25200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1" y="746686"/>
            <a:ext cx="288000" cy="288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90715"/>
              </p:ext>
            </p:extLst>
          </p:nvPr>
        </p:nvGraphicFramePr>
        <p:xfrm>
          <a:off x="7833320" y="764707"/>
          <a:ext cx="2016224" cy="6144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수강생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78" y="764686"/>
            <a:ext cx="252000" cy="252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96730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강의정보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574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출석체크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821" y="3668684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나의 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</a:t>
            </a:r>
            <a:r>
              <a:rPr lang="ko-KR" altLang="en-US" sz="1000" dirty="0">
                <a:solidFill>
                  <a:schemeClr val="tx1"/>
                </a:solidFill>
              </a:rPr>
              <a:t>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출석률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522739" y="2423041"/>
            <a:ext cx="2499852" cy="900000"/>
            <a:chOff x="893395" y="2423041"/>
            <a:chExt cx="2499852" cy="900000"/>
          </a:xfrm>
        </p:grpSpPr>
        <p:sp>
          <p:nvSpPr>
            <p:cNvPr id="6" name="타원 5"/>
            <p:cNvSpPr/>
            <p:nvPr/>
          </p:nvSpPr>
          <p:spPr>
            <a:xfrm>
              <a:off x="2493247" y="2423041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3395" y="2642208"/>
              <a:ext cx="1265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2020</a:t>
              </a:r>
              <a:r>
                <a:rPr lang="ko-KR" altLang="en-US" sz="1200" dirty="0" smtClean="0"/>
                <a:t>년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월 </a:t>
              </a:r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일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오전 </a:t>
              </a:r>
              <a:r>
                <a:rPr lang="en-US" altLang="ko-KR" sz="1200" dirty="0" smtClean="0"/>
                <a:t>00</a:t>
              </a:r>
              <a:r>
                <a:rPr lang="ko-KR" altLang="en-US" sz="1200" dirty="0" smtClean="0"/>
                <a:t>시 </a:t>
              </a:r>
              <a:r>
                <a:rPr lang="en-US" altLang="ko-KR" sz="1200" dirty="0" smtClean="0"/>
                <a:t>00</a:t>
              </a:r>
              <a:r>
                <a:rPr lang="ko-KR" altLang="en-US" sz="1200" dirty="0" smtClean="0"/>
                <a:t>분</a:t>
              </a:r>
              <a:endParaRPr lang="ko-KR" altLang="en-US" sz="1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4640" y="2349821"/>
            <a:ext cx="360118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수강생 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환영합니다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2020.01.20 ~ </a:t>
            </a:r>
            <a:r>
              <a:rPr lang="en-US" altLang="ko-KR" sz="1000" dirty="0" smtClean="0"/>
              <a:t>2020.06.30</a:t>
            </a:r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디지털컨버전스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기반 </a:t>
            </a:r>
            <a:r>
              <a:rPr lang="en-US" altLang="ko-KR" sz="1000" dirty="0" err="1"/>
              <a:t>BackEnd</a:t>
            </a:r>
            <a:r>
              <a:rPr lang="ko-KR" altLang="en-US" sz="1000" dirty="0"/>
              <a:t>중심</a:t>
            </a:r>
            <a:r>
              <a:rPr lang="en-US" altLang="ko-KR" sz="1000" dirty="0" smtClean="0"/>
              <a:t>, Framework</a:t>
            </a:r>
            <a:r>
              <a:rPr lang="ko-KR" altLang="en-US" sz="1000" dirty="0" smtClean="0"/>
              <a:t>개발자</a:t>
            </a:r>
            <a:endParaRPr lang="en-US" altLang="ko-KR" sz="1000" dirty="0" smtClean="0"/>
          </a:p>
          <a:p>
            <a:r>
              <a:rPr lang="ko-KR" altLang="en-US" sz="1000" dirty="0" smtClean="0"/>
              <a:t>양성과정</a:t>
            </a:r>
            <a:endParaRPr lang="en-US" altLang="ko-KR" sz="10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332665" y="4151773"/>
            <a:ext cx="28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5821" y="392219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(0.00%)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4332665" y="4151773"/>
            <a:ext cx="9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32665" y="4622763"/>
            <a:ext cx="28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55821" y="439318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(0.00%)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332665" y="4622763"/>
            <a:ext cx="126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1" y="746686"/>
            <a:ext cx="288000" cy="28800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5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영업팀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강의정보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배너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78" y="764686"/>
            <a:ext cx="252000" cy="252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296730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내 </a:t>
            </a:r>
            <a:r>
              <a:rPr lang="ko-KR" altLang="en-US" sz="1000" dirty="0">
                <a:solidFill>
                  <a:schemeClr val="tx1"/>
                </a:solidFill>
              </a:rPr>
              <a:t>정보 수정 ｜ 로그아웃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574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821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640" y="2503709"/>
            <a:ext cx="360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관리자 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환영합니다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부서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영업팀</a:t>
            </a:r>
            <a:endParaRPr lang="en-US" altLang="ko-KR" sz="1000" dirty="0" smtClean="0"/>
          </a:p>
          <a:p>
            <a:r>
              <a:rPr lang="ko-KR" altLang="en-US" sz="1000" dirty="0" smtClean="0"/>
              <a:t>최근 접속 </a:t>
            </a:r>
            <a:r>
              <a:rPr lang="en-US" altLang="ko-KR" sz="1000" dirty="0" smtClean="0"/>
              <a:t>: 2020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 오후 </a:t>
            </a:r>
            <a:r>
              <a:rPr lang="en-US" altLang="ko-KR" sz="1000" dirty="0" smtClean="0"/>
              <a:t>6:12</a:t>
            </a:r>
            <a:r>
              <a:rPr lang="ko-KR" altLang="en-US" sz="1000" dirty="0" smtClean="0"/>
              <a:t>분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1" y="746686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10552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강의정보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78" y="764686"/>
            <a:ext cx="252000" cy="252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296730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내 </a:t>
            </a:r>
            <a:r>
              <a:rPr lang="ko-KR" altLang="en-US" sz="1000" dirty="0">
                <a:solidFill>
                  <a:schemeClr val="tx1"/>
                </a:solidFill>
              </a:rPr>
              <a:t>정보 수정 ｜ 로그아웃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574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821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640" y="2503709"/>
            <a:ext cx="360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관리자 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환영합니다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부서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행정팀</a:t>
            </a:r>
            <a:endParaRPr lang="en-US" altLang="ko-KR" sz="1000" dirty="0" smtClean="0"/>
          </a:p>
          <a:p>
            <a:r>
              <a:rPr lang="ko-KR" altLang="en-US" sz="1000" dirty="0" smtClean="0"/>
              <a:t>최근 접속 </a:t>
            </a:r>
            <a:r>
              <a:rPr lang="en-US" altLang="ko-KR" sz="1000" dirty="0" smtClean="0"/>
              <a:t>: 2020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 오후 </a:t>
            </a:r>
            <a:r>
              <a:rPr lang="en-US" altLang="ko-KR" sz="1000" dirty="0" smtClean="0"/>
              <a:t>6:12</a:t>
            </a:r>
            <a:r>
              <a:rPr lang="ko-KR" altLang="en-US" sz="1000" dirty="0" smtClean="0"/>
              <a:t>분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1" y="746686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6668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err="1" smtClean="0"/>
              <a:t>푸터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518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관리자</a:t>
            </a:r>
            <a:r>
              <a:rPr lang="en-US" altLang="ko-KR" sz="850" dirty="0" smtClean="0"/>
              <a:t>)-</a:t>
            </a:r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r>
              <a:rPr lang="ko-KR" altLang="en-US" sz="1000" dirty="0">
                <a:solidFill>
                  <a:schemeClr val="tx1"/>
                </a:solidFill>
              </a:rPr>
              <a:t> ｜ 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</a:rPr>
              <a:t>행정팀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r>
              <a:rPr lang="ko-KR" altLang="en-US" sz="1000" dirty="0">
                <a:solidFill>
                  <a:schemeClr val="tx1"/>
                </a:solidFill>
              </a:rPr>
              <a:t> 비트캠프님 ｜ 로그아웃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69248" y="4560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18372" y="4555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56240"/>
              </p:ext>
            </p:extLst>
          </p:nvPr>
        </p:nvGraphicFramePr>
        <p:xfrm>
          <a:off x="7833320" y="764707"/>
          <a:ext cx="2016224" cy="60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접속자</a:t>
                      </a:r>
                      <a:r>
                        <a:rPr lang="ko-KR" altLang="en-US" sz="800" b="1" dirty="0" smtClean="0"/>
                        <a:t> 정보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부서명</a:t>
                      </a:r>
                      <a:r>
                        <a:rPr lang="en-US" altLang="ko-KR" sz="800" b="0" dirty="0" smtClean="0"/>
                        <a:t>,</a:t>
                      </a:r>
                      <a:r>
                        <a:rPr lang="ko-KR" altLang="en-US" sz="800" b="0" dirty="0" smtClean="0"/>
                        <a:t> 관리자명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로그아웃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로그아웃 처리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35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0808"/>
              </p:ext>
            </p:extLst>
          </p:nvPr>
        </p:nvGraphicFramePr>
        <p:xfrm>
          <a:off x="7833320" y="764707"/>
          <a:ext cx="2016224" cy="6253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교육센터 </a:t>
                      </a:r>
                      <a:r>
                        <a:rPr lang="ko-KR" altLang="en-US" sz="800" b="1" dirty="0" err="1" smtClean="0"/>
                        <a:t>퀵메뉴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각 교육센터 홈페이지로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dirty="0" smtClean="0"/>
                        <a:t>서비스 </a:t>
                      </a:r>
                      <a:r>
                        <a:rPr lang="ko-KR" altLang="en-US" sz="800" b="1" dirty="0" err="1" smtClean="0"/>
                        <a:t>퀵버튼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</a:t>
                      </a:r>
                      <a:r>
                        <a:rPr lang="ko-KR" altLang="en-US" sz="800" baseline="0" dirty="0" smtClean="0"/>
                        <a:t>시스템으로 이동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ko-KR" altLang="en-US" sz="800" dirty="0" smtClean="0"/>
                        <a:t>해당 메뉴 강조 </a:t>
                      </a:r>
                      <a:r>
                        <a:rPr lang="ko-KR" altLang="en-US" sz="800" dirty="0" smtClean="0"/>
                        <a:t>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err="1" smtClean="0"/>
                        <a:t>뎁스</a:t>
                      </a:r>
                      <a:r>
                        <a:rPr lang="ko-KR" altLang="en-US" sz="800" dirty="0" smtClean="0"/>
                        <a:t> 서브메뉴 활성화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하위 </a:t>
                      </a:r>
                      <a:r>
                        <a:rPr lang="ko-KR" altLang="en-US" sz="800" dirty="0" err="1" smtClean="0"/>
                        <a:t>뎁스의</a:t>
                      </a:r>
                      <a:r>
                        <a:rPr lang="ko-KR" altLang="en-US" sz="800" dirty="0" smtClean="0"/>
                        <a:t> 첫 번째 서브페이지로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서브페이지로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</a:t>
                      </a:r>
                      <a:r>
                        <a:rPr lang="ko-KR" altLang="en-US" sz="800" b="1" dirty="0" smtClean="0"/>
                        <a:t>정보 및 </a:t>
                      </a:r>
                      <a:r>
                        <a:rPr lang="ko-KR" altLang="en-US" sz="800" b="1" dirty="0" smtClean="0"/>
                        <a:t>저작권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ko-KR" altLang="en-US" sz="800" b="1" baseline="0" dirty="0" smtClean="0"/>
                        <a:t>표시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학원주소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학원명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팩스번호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사업자등록번호</a:t>
                      </a:r>
                      <a:endParaRPr lang="en-US" altLang="ko-KR" sz="800" b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통신판매업신고번호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개인정보책임자명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25208" y="4560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023" y="4555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85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21482" y="635916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grpSp>
          <p:nvGrpSpPr>
            <p:cNvPr id="2" name="그룹 1"/>
            <p:cNvGrpSpPr/>
            <p:nvPr/>
          </p:nvGrpSpPr>
          <p:grpSpPr>
            <a:xfrm>
              <a:off x="-644902" y="2348880"/>
              <a:ext cx="2520000" cy="360000"/>
              <a:chOff x="344488" y="2064616"/>
              <a:chExt cx="252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44488" y="2064616"/>
                <a:ext cx="2520000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1224056" y="2136616"/>
                <a:ext cx="216000" cy="216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3</a:t>
                </a:r>
                <a:endParaRPr lang="ko-KR" altLang="en-US" sz="1000" b="1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2576736" y="85655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42546" y="1268662"/>
            <a:ext cx="1278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입학안내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오시는 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1656" y="12384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9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72517"/>
              </p:ext>
            </p:extLst>
          </p:nvPr>
        </p:nvGraphicFramePr>
        <p:xfrm>
          <a:off x="7833320" y="764704"/>
          <a:ext cx="2016224" cy="6048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슬라이드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최대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개 노출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페이지네이션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화살표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정보 최신 글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글 상세 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baseline="0" dirty="0" smtClean="0"/>
                        <a:t>시스템 링크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</a:t>
                      </a:r>
                      <a:r>
                        <a:rPr lang="ko-KR" altLang="en-US" sz="800" baseline="0" dirty="0" smtClean="0"/>
                        <a:t>시스템으로 </a:t>
                      </a:r>
                      <a:r>
                        <a:rPr lang="ko-KR" altLang="en-US" sz="800" baseline="0" dirty="0" smtClean="0"/>
                        <a:t>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고객센터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err="1" smtClean="0"/>
                        <a:t>교육센터별</a:t>
                      </a:r>
                      <a:r>
                        <a:rPr lang="ko-KR" altLang="en-US" sz="800" dirty="0" smtClean="0"/>
                        <a:t> 문의전화번호 표시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31" name="직사각형 30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8728" y="1325723"/>
            <a:ext cx="7633959" cy="3192057"/>
            <a:chOff x="127353" y="1193421"/>
            <a:chExt cx="7633959" cy="3100118"/>
          </a:xfrm>
          <a:solidFill>
            <a:schemeClr val="bg1">
              <a:lumMod val="95000"/>
            </a:schemeClr>
          </a:solidFill>
        </p:grpSpPr>
        <p:grpSp>
          <p:nvGrpSpPr>
            <p:cNvPr id="38" name="그룹 37"/>
            <p:cNvGrpSpPr/>
            <p:nvPr/>
          </p:nvGrpSpPr>
          <p:grpSpPr>
            <a:xfrm>
              <a:off x="127353" y="1193421"/>
              <a:ext cx="7633959" cy="3100118"/>
              <a:chOff x="127353" y="1193421"/>
              <a:chExt cx="7633959" cy="3100118"/>
            </a:xfrm>
            <a:grpFill/>
          </p:grpSpPr>
          <p:sp>
            <p:nvSpPr>
              <p:cNvPr id="45" name="직사각형 44"/>
              <p:cNvSpPr/>
              <p:nvPr/>
            </p:nvSpPr>
            <p:spPr>
              <a:xfrm>
                <a:off x="128462" y="1196751"/>
                <a:ext cx="7632849" cy="309678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127353" y="1196752"/>
                <a:ext cx="7632850" cy="3096786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 flipV="1">
                <a:off x="128464" y="1193421"/>
                <a:ext cx="7632848" cy="3100118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200488" y="2649794"/>
              <a:ext cx="288000" cy="341308"/>
              <a:chOff x="2631670" y="2780242"/>
              <a:chExt cx="288000" cy="341308"/>
            </a:xfrm>
            <a:grpFill/>
          </p:grpSpPr>
          <p:cxnSp>
            <p:nvCxnSpPr>
              <p:cNvPr id="43" name="직선 연결선 42"/>
              <p:cNvCxnSpPr/>
              <p:nvPr/>
            </p:nvCxnSpPr>
            <p:spPr>
              <a:xfrm rot="2700000">
                <a:off x="2775670" y="2636242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18900000">
                <a:off x="2775671" y="283355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 rot="10800000">
              <a:off x="7412929" y="2505090"/>
              <a:ext cx="288000" cy="341308"/>
              <a:chOff x="2631670" y="2771010"/>
              <a:chExt cx="288000" cy="341308"/>
            </a:xfrm>
            <a:grpFill/>
          </p:grpSpPr>
          <p:cxnSp>
            <p:nvCxnSpPr>
              <p:cNvPr id="41" name="직선 연결선 40"/>
              <p:cNvCxnSpPr/>
              <p:nvPr/>
            </p:nvCxnSpPr>
            <p:spPr>
              <a:xfrm rot="2700000">
                <a:off x="2775670" y="262701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rot="18900000">
                <a:off x="2775671" y="2824318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직사각형 48"/>
          <p:cNvSpPr/>
          <p:nvPr/>
        </p:nvSpPr>
        <p:spPr>
          <a:xfrm>
            <a:off x="118728" y="4579410"/>
            <a:ext cx="3857297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　　교육과정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서초본원</a:t>
            </a:r>
            <a:r>
              <a:rPr lang="en-US" altLang="ko-KR" sz="1000" dirty="0" smtClean="0">
                <a:solidFill>
                  <a:schemeClr val="tx1"/>
                </a:solidFill>
              </a:rPr>
              <a:t>]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smtClean="0">
                <a:solidFill>
                  <a:schemeClr val="tx1"/>
                </a:solidFill>
              </a:rPr>
              <a:t>Framework…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강남센터</a:t>
            </a:r>
            <a:r>
              <a:rPr lang="en-US" altLang="ko-KR" sz="1000" dirty="0" smtClean="0">
                <a:solidFill>
                  <a:schemeClr val="tx1"/>
                </a:solidFill>
              </a:rPr>
              <a:t>]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smtClean="0">
                <a:solidFill>
                  <a:schemeClr val="tx1"/>
                </a:solidFill>
              </a:rPr>
              <a:t>Framework </a:t>
            </a:r>
            <a:r>
              <a:rPr lang="ko-KR" altLang="en-US" sz="1000" dirty="0" smtClean="0">
                <a:solidFill>
                  <a:schemeClr val="tx1"/>
                </a:solidFill>
              </a:rPr>
              <a:t>전문 개발자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종로센터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ko-KR" altLang="en-US" sz="1000" dirty="0" smtClean="0">
                <a:solidFill>
                  <a:schemeClr val="tx1"/>
                </a:solidFill>
              </a:rPr>
              <a:t>자바 </a:t>
            </a:r>
            <a:r>
              <a:rPr lang="en-US" altLang="ko-KR" sz="1000" dirty="0" smtClean="0">
                <a:solidFill>
                  <a:schemeClr val="tx1"/>
                </a:solidFill>
              </a:rPr>
              <a:t>Open Source Web…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서초본원</a:t>
            </a:r>
            <a:r>
              <a:rPr lang="en-US" altLang="ko-KR" sz="1000" dirty="0" smtClean="0">
                <a:solidFill>
                  <a:schemeClr val="tx1"/>
                </a:solidFill>
              </a:rPr>
              <a:t>]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smtClean="0">
                <a:solidFill>
                  <a:schemeClr val="tx1"/>
                </a:solidFill>
              </a:rPr>
              <a:t>UI/UX Front </a:t>
            </a:r>
            <a:r>
              <a:rPr lang="ko-KR" altLang="en-US" sz="1000" dirty="0" smtClean="0">
                <a:solidFill>
                  <a:schemeClr val="tx1"/>
                </a:solidFill>
              </a:rPr>
              <a:t>전문 개발자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신촌센터</a:t>
            </a:r>
            <a:r>
              <a:rPr lang="en-US" altLang="ko-KR" sz="1000" dirty="0" smtClean="0">
                <a:solidFill>
                  <a:schemeClr val="tx1"/>
                </a:solidFill>
              </a:rPr>
              <a:t>]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84869" y="4579410"/>
            <a:ext cx="1966709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고객센터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서초 </a:t>
            </a:r>
            <a:r>
              <a:rPr lang="en-US" altLang="ko-KR" sz="1000" dirty="0" smtClean="0">
                <a:solidFill>
                  <a:schemeClr val="tx1"/>
                </a:solidFill>
              </a:rPr>
              <a:t>: 02-3485-9600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강남 </a:t>
            </a:r>
            <a:r>
              <a:rPr lang="en-US" altLang="ko-KR" sz="1000" dirty="0" smtClean="0">
                <a:solidFill>
                  <a:schemeClr val="tx1"/>
                </a:solidFill>
              </a:rPr>
              <a:t>: 02-3453-5404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신촌 </a:t>
            </a:r>
            <a:r>
              <a:rPr lang="en-US" altLang="ko-KR" sz="1000" dirty="0" smtClean="0">
                <a:solidFill>
                  <a:schemeClr val="tx1"/>
                </a:solidFill>
              </a:rPr>
              <a:t>: 02-707-1480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종로 </a:t>
            </a:r>
            <a:r>
              <a:rPr lang="en-US" altLang="ko-KR" sz="1000" dirty="0" smtClean="0">
                <a:solidFill>
                  <a:schemeClr val="tx1"/>
                </a:solidFill>
              </a:rPr>
              <a:t>: 02-722-1481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053251" y="4579410"/>
            <a:ext cx="1642685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LMS 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07231" y="2483094"/>
            <a:ext cx="855842" cy="246221"/>
            <a:chOff x="6895736" y="1325723"/>
            <a:chExt cx="855842" cy="246221"/>
          </a:xfrm>
        </p:grpSpPr>
        <p:sp>
          <p:nvSpPr>
            <p:cNvPr id="48" name="TextBox 47"/>
            <p:cNvSpPr txBox="1"/>
            <p:nvPr/>
          </p:nvSpPr>
          <p:spPr>
            <a:xfrm>
              <a:off x="7053951" y="132572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배너영역</a:t>
              </a:r>
              <a:endParaRPr lang="ko-KR" altLang="en-US" sz="10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895736" y="1332048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125603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1871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60516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935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/>
              <a:t>-</a:t>
            </a:r>
            <a:r>
              <a:rPr lang="ko-KR" altLang="en-US" sz="850" dirty="0"/>
              <a:t>입학안내</a:t>
            </a:r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1706"/>
              </p:ext>
            </p:extLst>
          </p:nvPr>
        </p:nvGraphicFramePr>
        <p:xfrm>
          <a:off x="7833320" y="764698"/>
          <a:ext cx="2016224" cy="6048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페이지제목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</a:t>
                      </a:r>
                      <a:r>
                        <a:rPr lang="ko-KR" altLang="en-US" sz="800" b="1" baseline="0" dirty="0" smtClean="0"/>
                        <a:t> 카테고리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현재페이지에 강조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입학안내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4147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1846" y="139691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입학안내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오시는 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009" cy="3671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입학안내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24218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10604" y="207778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74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오시는 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37390"/>
              </p:ext>
            </p:extLst>
          </p:nvPr>
        </p:nvGraphicFramePr>
        <p:xfrm>
          <a:off x="7833320" y="764707"/>
          <a:ext cx="2016224" cy="604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7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교육센터별</a:t>
                      </a:r>
                      <a:r>
                        <a:rPr lang="ko-KR" altLang="en-US" sz="800" b="1" dirty="0" smtClean="0"/>
                        <a:t> </a:t>
                      </a:r>
                      <a:r>
                        <a:rPr lang="ko-KR" altLang="en-US" sz="800" b="1" dirty="0" smtClean="0"/>
                        <a:t>주소 및 연락처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탭 메뉴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</a:t>
                      </a:r>
                      <a:r>
                        <a:rPr lang="ko-KR" altLang="en-US" sz="800" b="0" baseline="0" dirty="0" smtClean="0"/>
                        <a:t> 시 지도영역에 해당 교육센터의 지도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교육센터별</a:t>
                      </a:r>
                      <a:r>
                        <a:rPr lang="ko-KR" altLang="en-US" sz="800" b="1" dirty="0" smtClean="0"/>
                        <a:t> </a:t>
                      </a:r>
                      <a:r>
                        <a:rPr lang="ko-KR" altLang="en-US" sz="800" b="1" dirty="0" smtClean="0"/>
                        <a:t>지도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탭 메뉴 </a:t>
                      </a:r>
                      <a:r>
                        <a:rPr lang="ko-KR" altLang="en-US" sz="800" b="0" dirty="0" smtClean="0"/>
                        <a:t>클릭 시 해당 교육센터의 지도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구글맵</a:t>
                      </a:r>
                      <a:r>
                        <a:rPr lang="ko-KR" altLang="en-US" sz="800" b="0" dirty="0" smtClean="0"/>
                        <a:t> 라이브러리 사용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4147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입학안내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오시는 길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849" cy="11980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교육센터별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주소 및 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6776" y="295215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2702" y="3713169"/>
            <a:ext cx="7628034" cy="360000"/>
            <a:chOff x="2660702" y="3713169"/>
            <a:chExt cx="5112000" cy="360000"/>
          </a:xfrm>
        </p:grpSpPr>
        <p:grpSp>
          <p:nvGrpSpPr>
            <p:cNvPr id="34" name="그룹 33"/>
            <p:cNvGrpSpPr/>
            <p:nvPr/>
          </p:nvGrpSpPr>
          <p:grpSpPr>
            <a:xfrm>
              <a:off x="2660702" y="3713169"/>
              <a:ext cx="2556000" cy="360000"/>
              <a:chOff x="2677602" y="2289698"/>
              <a:chExt cx="2556000" cy="360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677602" y="2289698"/>
                <a:ext cx="1278000" cy="36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u="sng" dirty="0" smtClean="0">
                    <a:solidFill>
                      <a:schemeClr val="tx1"/>
                    </a:solidFill>
                  </a:rPr>
                  <a:t>서초본원</a:t>
                </a:r>
                <a:endParaRPr lang="ko-KR" altLang="en-US" sz="10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955602" y="2289698"/>
                <a:ext cx="1278000" cy="36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강남센터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216702" y="3713169"/>
              <a:ext cx="2556000" cy="360000"/>
              <a:chOff x="2677602" y="2289698"/>
              <a:chExt cx="2556000" cy="360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677602" y="2289698"/>
                <a:ext cx="1278000" cy="36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신촌센터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955602" y="2289698"/>
                <a:ext cx="1278000" cy="36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종로센터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118727" y="4064701"/>
            <a:ext cx="7632009" cy="20649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 flipV="1">
            <a:off x="122702" y="4073168"/>
            <a:ext cx="7628034" cy="205649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22702" y="4073166"/>
            <a:ext cx="7628034" cy="20564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507231" y="4686773"/>
            <a:ext cx="855842" cy="246221"/>
            <a:chOff x="6895736" y="1325723"/>
            <a:chExt cx="855842" cy="246221"/>
          </a:xfrm>
        </p:grpSpPr>
        <p:sp>
          <p:nvSpPr>
            <p:cNvPr id="60" name="TextBox 59"/>
            <p:cNvSpPr txBox="1"/>
            <p:nvPr/>
          </p:nvSpPr>
          <p:spPr>
            <a:xfrm>
              <a:off x="7053951" y="132572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지도</a:t>
              </a:r>
              <a:r>
                <a:rPr lang="ko-KR" altLang="en-US" sz="1000" dirty="0" smtClean="0"/>
                <a:t>영역</a:t>
              </a:r>
              <a:endParaRPr lang="ko-KR" altLang="en-US" sz="10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895736" y="1332048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65272" y="367293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609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소개</a:t>
            </a:r>
            <a:endParaRPr lang="ko-KR" altLang="en-US" sz="850" dirty="0"/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70859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교육과정 소개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4147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009" cy="3671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교육과정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91231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16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58661"/>
              </p:ext>
            </p:extLst>
          </p:nvPr>
        </p:nvGraphicFramePr>
        <p:xfrm>
          <a:off x="7833320" y="764698"/>
          <a:ext cx="2016224" cy="6062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3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10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글 제목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교육과정명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을 한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제목 클릭 시 해당 글 상세페이지로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ko-KR" altLang="en-US" sz="800" dirty="0" smtClean="0"/>
                        <a:t>신청하기 버튼 클릭 시 해당 교육과정 수강신청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페이지네이션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현재 페이지 넘버에 강조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페이지넘버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개씩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aseline="0" dirty="0" smtClean="0"/>
                        <a:t>이전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dirty="0" smtClean="0"/>
                        <a:t>현재 페이지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- 5</a:t>
                      </a:r>
                      <a:r>
                        <a:rPr lang="ko-KR" altLang="en-US" sz="800" baseline="0" dirty="0" smtClean="0"/>
                        <a:t>개 이상의 이전 또는 다음 페이지는 각 방향 화살표 버튼으로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4147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31582"/>
              </p:ext>
            </p:extLst>
          </p:nvPr>
        </p:nvGraphicFramePr>
        <p:xfrm>
          <a:off x="118728" y="2514839"/>
          <a:ext cx="7640366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784"/>
                <a:gridCol w="3456384"/>
                <a:gridCol w="936104"/>
                <a:gridCol w="1656184"/>
                <a:gridCol w="114991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번호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교육과정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교육센터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교육기간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수강신청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30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err="1" smtClean="0">
                          <a:latin typeface="+mn-lt"/>
                        </a:rPr>
                        <a:t>BackEnd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중심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, Framework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- 1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서초본원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2020.01.20 ~ 2020.06.30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29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Framework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- 2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강남센터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2020.02.17 ~ 2020.07.24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28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Framework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- 1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종로센터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2020.01.28 ~ 2020.07.06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27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Framework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- 1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신촌센터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2020.01.28 ~ 2020.07.06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26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+mn-lt"/>
                        </a:rPr>
                        <a:t>자바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Open Source Web application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…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신촌센터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2020.03.09 ~ 2020.08.14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25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+mn-lt"/>
                        </a:rPr>
                        <a:t>자바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Open Source Web application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…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서초본원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2020.02.17 ~ 2020.07.24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+mn-lt"/>
                        </a:rPr>
                        <a:t>자바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Open Source Web application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…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강남센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2020.03.16 ~ 2020.08.21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UIUX Front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- 2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종로센터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2020.02.27 ~ 2020.08.05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Smart Web &amp; Content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- 3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종로센터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2020.03.16 ~ 2020.08.21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latin typeface="+mn-lt"/>
                        </a:rPr>
                        <a:t>프론트엔드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 개발을 위한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UI/UX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전문가 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A - 3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서초본원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2020.02.24 ~ 2020.07.31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6068" y="576485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6829028" y="2838585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0789" y="3125140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28877" y="3411695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0638" y="3698250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30638" y="3988090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32399" y="4274645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30487" y="4561200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32248" y="4847755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30487" y="5146801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32248" y="5433356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2510776"/>
            <a:ext cx="7632849" cy="317206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257" y="237795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695293" y="272481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3546" y="283858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718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</a:t>
            </a:r>
            <a:r>
              <a:rPr lang="ko-KR" altLang="en-US" sz="850" dirty="0"/>
              <a:t>신청</a:t>
            </a:r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702" y="592157"/>
            <a:ext cx="3569266" cy="3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서초본원 </a:t>
            </a:r>
            <a:r>
              <a:rPr lang="ko-KR" altLang="en-US" sz="1000" dirty="0" smtClean="0">
                <a:solidFill>
                  <a:schemeClr val="tx1"/>
                </a:solidFill>
              </a:rPr>
              <a:t>｜ 강남센터 ｜ 신촌센터 ｜ 종로센터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54934"/>
              </p:ext>
            </p:extLst>
          </p:nvPr>
        </p:nvGraphicFramePr>
        <p:xfrm>
          <a:off x="7833320" y="764699"/>
          <a:ext cx="2016224" cy="604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4147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35703"/>
              </p:ext>
            </p:extLst>
          </p:nvPr>
        </p:nvGraphicFramePr>
        <p:xfrm>
          <a:off x="118728" y="2514839"/>
          <a:ext cx="7640366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784"/>
                <a:gridCol w="3456384"/>
                <a:gridCol w="936104"/>
                <a:gridCol w="1656184"/>
                <a:gridCol w="114991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번호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교육과정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교육센터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교육기간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수강신청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30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sng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BackEnd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  <a:latin typeface="+mn-lt"/>
                        </a:rPr>
                        <a:t>중심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  <a:latin typeface="+mn-lt"/>
                        </a:rPr>
                        <a:t>, Framework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  <a:latin typeface="+mn-lt"/>
                        </a:rPr>
                        <a:t>개발자 양성과정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  <a:latin typeface="+mn-lt"/>
                        </a:rPr>
                        <a:t>- 1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  <a:latin typeface="+mn-lt"/>
                        </a:rPr>
                        <a:t>월</a:t>
                      </a:r>
                      <a:endParaRPr lang="ko-KR" altLang="en-US" sz="1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서초본원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2020.01.20 ~ 2020.06.30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29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Framework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- 2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강남센터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2020.02.17 ~ 2020.07.24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28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Framework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- 1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종로센터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2020.01.28 ~ 2020.07.06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27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Framework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- 1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신촌센터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2020.01.28 ~ 2020.07.06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26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+mn-lt"/>
                        </a:rPr>
                        <a:t>자바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Open Source Web application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…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신촌센터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2020.03.09 ~ 2020.08.14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25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+mn-lt"/>
                        </a:rPr>
                        <a:t>자바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Open Source Web application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…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서초본원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2020.02.17 ~ 2020.07.24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+mn-lt"/>
                        </a:rPr>
                        <a:t>자바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Open Source Web application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…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강남센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2020.03.16 ~ 2020.08.21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UIUX Front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 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- 2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종로센터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2020.02.27 ~ 2020.08.05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</a:rPr>
                        <a:t>Smart Web &amp; Content 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개발자 양성과정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- 3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종로센터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2020.03.16 ~ 2020.08.21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latin typeface="+mn-lt"/>
                        </a:rPr>
                        <a:t>프론트엔드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 개발을 위한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UI/UX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전문가 과정 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A - 3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월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서초본원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2020.02.24 ~ 2020.07.31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6829028" y="2838585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0789" y="3125140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28877" y="3411695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0638" y="3698250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30638" y="3988090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32399" y="4274645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30487" y="4561200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32248" y="4847755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30487" y="5146801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32248" y="5433356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2510776"/>
            <a:ext cx="7632849" cy="317206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1439</Words>
  <Application>Microsoft Office PowerPoint</Application>
  <PresentationFormat>A4 용지(210x297mm)</PresentationFormat>
  <Paragraphs>611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Rix고딕 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HYEJIN</cp:lastModifiedBy>
  <cp:revision>499</cp:revision>
  <dcterms:created xsi:type="dcterms:W3CDTF">2020-01-16T05:14:20Z</dcterms:created>
  <dcterms:modified xsi:type="dcterms:W3CDTF">2020-01-19T16:05:28Z</dcterms:modified>
</cp:coreProperties>
</file>