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74" r:id="rId3"/>
    <p:sldId id="389" r:id="rId4"/>
    <p:sldId id="394" r:id="rId5"/>
    <p:sldId id="395" r:id="rId6"/>
    <p:sldId id="396" r:id="rId7"/>
    <p:sldId id="397" r:id="rId8"/>
    <p:sldId id="424" r:id="rId9"/>
    <p:sldId id="414" r:id="rId10"/>
    <p:sldId id="415" r:id="rId11"/>
    <p:sldId id="416" r:id="rId12"/>
    <p:sldId id="417" r:id="rId13"/>
    <p:sldId id="418" r:id="rId14"/>
    <p:sldId id="404" r:id="rId15"/>
    <p:sldId id="406" r:id="rId16"/>
    <p:sldId id="407" r:id="rId17"/>
    <p:sldId id="408" r:id="rId18"/>
    <p:sldId id="438" r:id="rId19"/>
    <p:sldId id="422" r:id="rId20"/>
    <p:sldId id="430" r:id="rId21"/>
    <p:sldId id="444" r:id="rId22"/>
    <p:sldId id="439" r:id="rId23"/>
    <p:sldId id="437" r:id="rId24"/>
    <p:sldId id="405" r:id="rId25"/>
    <p:sldId id="420" r:id="rId26"/>
    <p:sldId id="434" r:id="rId27"/>
    <p:sldId id="435" r:id="rId28"/>
    <p:sldId id="436" r:id="rId29"/>
    <p:sldId id="443" r:id="rId30"/>
    <p:sldId id="440" r:id="rId31"/>
    <p:sldId id="441" r:id="rId32"/>
    <p:sldId id="442" r:id="rId33"/>
    <p:sldId id="433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1104" autoAdjust="0"/>
  </p:normalViewPr>
  <p:slideViewPr>
    <p:cSldViewPr>
      <p:cViewPr varScale="1">
        <p:scale>
          <a:sx n="89" d="100"/>
          <a:sy n="89" d="100"/>
        </p:scale>
        <p:origin x="965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66536"/>
              </p:ext>
            </p:extLst>
          </p:nvPr>
        </p:nvGraphicFramePr>
        <p:xfrm>
          <a:off x="91896" y="66675"/>
          <a:ext cx="9706987" cy="2871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1.0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교육센터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서브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교육과정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0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302575" y="5401033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65179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BIT-CB03</a:t>
            </a:r>
            <a:endParaRPr lang="ko-KR" altLang="en-US" sz="850" dirty="0"/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76246" y="52841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BIT-D001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5940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91487"/>
              </p:ext>
            </p:extLst>
          </p:nvPr>
        </p:nvGraphicFramePr>
        <p:xfrm>
          <a:off x="7833320" y="764698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53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3212" y="5085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11148"/>
              </p:ext>
            </p:extLst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Copyright 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6821"/>
              </p:ext>
            </p:extLst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6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05752"/>
              </p:ext>
            </p:extLst>
          </p:nvPr>
        </p:nvGraphicFramePr>
        <p:xfrm>
          <a:off x="7833320" y="764707"/>
          <a:ext cx="2016224" cy="6160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수강 </a:t>
                      </a:r>
                      <a:r>
                        <a:rPr lang="ko-KR" altLang="en-US" sz="800" b="0" dirty="0" err="1" smtClean="0"/>
                        <a:t>미등록된</a:t>
                      </a:r>
                      <a:r>
                        <a:rPr lang="ko-KR" altLang="en-US" sz="800" b="0" dirty="0" smtClean="0"/>
                        <a:t> 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/>
                        <a:t>// </a:t>
                      </a:r>
                      <a:r>
                        <a:rPr lang="en-US" altLang="ko-KR" sz="800" b="0" baseline="0" dirty="0" err="1" smtClean="0"/>
                        <a:t>todo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ko-KR" altLang="en-US" sz="800" b="0" baseline="0" dirty="0" smtClean="0"/>
                        <a:t>상세페이지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 수강미등록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33745"/>
              </p:ext>
            </p:extLst>
          </p:nvPr>
        </p:nvGraphicFramePr>
        <p:xfrm>
          <a:off x="114414" y="1900218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5016" y="508296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734673" y="2017906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34673" y="2568204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4673" y="31185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4673" y="366880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4673" y="421909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3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6545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수강 </a:t>
                      </a:r>
                      <a:r>
                        <a:rPr lang="ko-KR" altLang="en-US" sz="800" b="0" dirty="0" err="1" smtClean="0"/>
                        <a:t>미등록된</a:t>
                      </a:r>
                      <a:r>
                        <a:rPr lang="ko-KR" altLang="en-US" sz="800" b="0" dirty="0" smtClean="0"/>
                        <a:t> 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상세페이지 있음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 수강미등록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14414" y="1900218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5016" y="508296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734673" y="2017906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수강신청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34673" y="2568204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4673" y="31185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4673" y="366880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4673" y="421909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0" name="직사각형 19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3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19" name="직사각형 1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6441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신청한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등록 후 개강 전인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11839" y="1772904"/>
            <a:ext cx="2042563" cy="792000"/>
            <a:chOff x="984766" y="2423041"/>
            <a:chExt cx="2042563" cy="792000"/>
          </a:xfrm>
        </p:grpSpPr>
        <p:sp>
          <p:nvSpPr>
            <p:cNvPr id="6" name="타원 5"/>
            <p:cNvSpPr/>
            <p:nvPr/>
          </p:nvSpPr>
          <p:spPr>
            <a:xfrm>
              <a:off x="2235329" y="2423041"/>
              <a:ext cx="792000" cy="79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4766" y="2588209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오전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분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152665" y="4151773"/>
                <a:ext cx="2160000" cy="180000"/>
                <a:chOff x="4332665" y="4151773"/>
                <a:chExt cx="2160000" cy="18000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332665" y="415177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332665" y="4151773"/>
                  <a:ext cx="90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152665" y="4622763"/>
                <a:ext cx="2160000" cy="180000"/>
                <a:chOff x="4332665" y="4622763"/>
                <a:chExt cx="2160000" cy="18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332665" y="462276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32665" y="4622763"/>
                  <a:ext cx="126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8704" y="169432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ko-KR" altLang="en-US" sz="1000" dirty="0" smtClean="0">
                <a:solidFill>
                  <a:schemeClr val="tx1"/>
                </a:solidFill>
              </a:rPr>
              <a:t>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42332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기능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상태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43" name="직사각형 42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393"/>
              </p:ext>
            </p:extLst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9" name="직사각형 2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43732"/>
              </p:ext>
            </p:extLst>
          </p:nvPr>
        </p:nvGraphicFramePr>
        <p:xfrm>
          <a:off x="1775229" y="2129427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924712" y="2198979"/>
            <a:ext cx="4610516" cy="2162496"/>
            <a:chOff x="2924713" y="2830853"/>
            <a:chExt cx="4610516" cy="2162496"/>
          </a:xfrm>
        </p:grpSpPr>
        <p:sp>
          <p:nvSpPr>
            <p:cNvPr id="26" name="직사각형 25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55229" y="4633349"/>
              <a:ext cx="108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75228" y="1393549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학원정보 관리</a:t>
            </a:r>
            <a:endParaRPr lang="ko-KR" altLang="en-US" sz="105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775227" y="187829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</a:t>
            </a:r>
            <a:r>
              <a:rPr lang="ko-KR" altLang="en-US" sz="1000" dirty="0" smtClean="0"/>
              <a:t>관리</a:t>
            </a:r>
            <a:endParaRPr lang="ko-KR" altLang="en-US" sz="1000" dirty="0"/>
          </a:p>
        </p:txBody>
      </p:sp>
      <p:sp>
        <p:nvSpPr>
          <p:cNvPr id="51" name="자유형 50"/>
          <p:cNvSpPr/>
          <p:nvPr/>
        </p:nvSpPr>
        <p:spPr>
          <a:xfrm>
            <a:off x="1566284" y="4499351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1565697" y="4577330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97692"/>
              </p:ext>
            </p:extLst>
          </p:nvPr>
        </p:nvGraphicFramePr>
        <p:xfrm>
          <a:off x="1775228" y="2291829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6455227" y="458208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75226" y="20406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2924712" y="2363829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24712" y="3430086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93279" y="2363829"/>
            <a:ext cx="180002" cy="936000"/>
            <a:chOff x="7293279" y="2198971"/>
            <a:chExt cx="180002" cy="936000"/>
          </a:xfrm>
        </p:grpSpPr>
        <p:sp>
          <p:nvSpPr>
            <p:cNvPr id="39" name="직사각형 38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56" name="직사각형 5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7293277" y="3430086"/>
            <a:ext cx="180002" cy="936000"/>
            <a:chOff x="7293279" y="2198971"/>
            <a:chExt cx="180002" cy="936000"/>
          </a:xfrm>
        </p:grpSpPr>
        <p:sp>
          <p:nvSpPr>
            <p:cNvPr id="61" name="직사각형 6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자유형 69"/>
          <p:cNvSpPr/>
          <p:nvPr/>
        </p:nvSpPr>
        <p:spPr>
          <a:xfrm>
            <a:off x="1566284" y="1333369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1565697" y="1411348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58389"/>
              </p:ext>
            </p:extLst>
          </p:nvPr>
        </p:nvGraphicFramePr>
        <p:xfrm>
          <a:off x="1775227" y="1878294"/>
          <a:ext cx="576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1080000"/>
                <a:gridCol w="1620000"/>
                <a:gridCol w="126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구분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(ID)</a:t>
                      </a:r>
                      <a:endParaRPr lang="ko-KR" altLang="en-US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연락처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상태</a:t>
                      </a:r>
                      <a:endParaRPr lang="ko-KR" altLang="en-US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user01@email.com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010-0000-0000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등록 완료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user01@email.com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010-0000-0000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수료 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smtClean="0"/>
                        <a:t>홍길동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user01@email.com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010-0000-0000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수료 완료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75228" y="139354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 관리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26513" y="2227395"/>
            <a:ext cx="792000" cy="288000"/>
            <a:chOff x="1826513" y="2235353"/>
            <a:chExt cx="792000" cy="288000"/>
          </a:xfrm>
        </p:grpSpPr>
        <p:sp>
          <p:nvSpPr>
            <p:cNvPr id="39" name="직사각형 38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7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79316"/>
              </p:ext>
            </p:extLst>
          </p:nvPr>
        </p:nvGraphicFramePr>
        <p:xfrm>
          <a:off x="1786848" y="3017002"/>
          <a:ext cx="5760000" cy="23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1260000"/>
                <a:gridCol w="1260000"/>
                <a:gridCol w="144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입실</a:t>
                      </a:r>
                      <a:endParaRPr lang="ko-KR" altLang="en-US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퇴실</a:t>
                      </a:r>
                      <a:endParaRPr lang="ko-KR" altLang="en-US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처리 현황</a:t>
                      </a:r>
                      <a:endParaRPr lang="ko-KR" altLang="en-US" sz="10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9:10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지각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결석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조퇴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75228" y="1393549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홍길동님의 출결현황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18088" y="553663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775227" y="1878293"/>
            <a:ext cx="5760000" cy="9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교육기간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2020. 01. 01. ~ 2020. 03. 31.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출석일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( 0% )</a:t>
            </a:r>
          </a:p>
        </p:txBody>
      </p:sp>
    </p:spTree>
    <p:extLst>
      <p:ext uri="{BB962C8B-B14F-4D97-AF65-F5344CB8AC3E}">
        <p14:creationId xmlns:p14="http://schemas.microsoft.com/office/powerpoint/2010/main" val="16562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89273"/>
              </p:ext>
            </p:extLst>
          </p:nvPr>
        </p:nvGraphicFramePr>
        <p:xfrm>
          <a:off x="7833320" y="764703"/>
          <a:ext cx="2016224" cy="6167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21482" y="635916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오시는 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65272"/>
              </p:ext>
            </p:extLst>
          </p:nvPr>
        </p:nvGraphicFramePr>
        <p:xfrm>
          <a:off x="1775227" y="1878294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815227" y="469968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775228" y="1393549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교육과정 관리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5400000">
            <a:off x="1955225" y="2058293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5400000">
            <a:off x="1955225" y="2605366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5400000">
            <a:off x="1955225" y="3145366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5400000">
            <a:off x="1955225" y="369243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5400000">
            <a:off x="1955225" y="4239512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75225" y="469968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28890" y="469968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06465" y="5271753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06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6785"/>
              </p:ext>
            </p:extLst>
          </p:nvPr>
        </p:nvGraphicFramePr>
        <p:xfrm>
          <a:off x="1775227" y="2268310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815227" y="5089699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영업팀</a:t>
            </a:r>
            <a:r>
              <a:rPr lang="ko-KR" altLang="en-US" sz="850" dirty="0" smtClean="0"/>
              <a:t> 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775228" y="1393549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게시판 관리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5400000">
            <a:off x="1955225" y="2442011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5400000">
            <a:off x="1955225" y="2995382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5400000">
            <a:off x="1955225" y="3535382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5400000">
            <a:off x="1955225" y="4082455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5400000">
            <a:off x="1955225" y="4629528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81245" y="5089699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06465" y="5661769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43227" y="2167073"/>
            <a:ext cx="792000" cy="720000"/>
            <a:chOff x="6404427" y="2167073"/>
            <a:chExt cx="792000" cy="720000"/>
          </a:xfrm>
        </p:grpSpPr>
        <p:sp>
          <p:nvSpPr>
            <p:cNvPr id="60" name="직사각형 59"/>
            <p:cNvSpPr/>
            <p:nvPr/>
          </p:nvSpPr>
          <p:spPr>
            <a:xfrm>
              <a:off x="6404427" y="2167073"/>
              <a:ext cx="792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404427" y="2172367"/>
              <a:ext cx="792000" cy="714706"/>
              <a:chOff x="6018187" y="2172367"/>
              <a:chExt cx="792000" cy="71470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018187" y="2172367"/>
                <a:ext cx="792000" cy="180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모집공고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18187" y="2528837"/>
                <a:ext cx="792000" cy="180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공지사항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018187" y="2707073"/>
                <a:ext cx="792000" cy="180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FAQ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018187" y="2350602"/>
                <a:ext cx="792000" cy="180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채용공고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6743227" y="1878294"/>
            <a:ext cx="792000" cy="288000"/>
            <a:chOff x="1826513" y="2235353"/>
            <a:chExt cx="792000" cy="288000"/>
          </a:xfrm>
        </p:grpSpPr>
        <p:sp>
          <p:nvSpPr>
            <p:cNvPr id="55" name="직사각형 5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rgbClr val="C00000"/>
                  </a:solidFill>
                </a:rPr>
                <a:t>모집공고</a:t>
              </a:r>
              <a:endParaRPr lang="ko-KR" altLang="en-US" sz="900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773587" y="2010129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71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130300"/>
            <a:ext cx="7632849" cy="51698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8422"/>
              </p:ext>
            </p:extLst>
          </p:nvPr>
        </p:nvGraphicFramePr>
        <p:xfrm>
          <a:off x="1773586" y="2268310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342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815227" y="5415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372104"/>
            <a:ext cx="7632849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영업팀</a:t>
            </a:r>
            <a:r>
              <a:rPr lang="ko-KR" altLang="en-US" sz="850" dirty="0" smtClean="0"/>
              <a:t> 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30299"/>
            <a:ext cx="1440160" cy="51698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692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775228" y="1393549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게시판 관리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06465" y="5661769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18726" y="1130300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1562300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1994300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743227" y="1878294"/>
            <a:ext cx="792000" cy="288000"/>
            <a:chOff x="1826513" y="2235353"/>
            <a:chExt cx="792000" cy="288000"/>
          </a:xfrm>
        </p:grpSpPr>
        <p:sp>
          <p:nvSpPr>
            <p:cNvPr id="55" name="직사각형 5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773587" y="192330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게시판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775225" y="5415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선택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28890" y="5415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4655227" y="5539421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44626"/>
              </p:ext>
            </p:extLst>
          </p:nvPr>
        </p:nvGraphicFramePr>
        <p:xfrm>
          <a:off x="7833320" y="764705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정보 최신 글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31" name="직사각형 30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8728" y="1325723"/>
            <a:ext cx="7633959" cy="3192057"/>
            <a:chOff x="127353" y="1193421"/>
            <a:chExt cx="7633959" cy="3100118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grpSp>
          <p:nvGrpSpPr>
            <p:cNvPr id="38" name="그룹 37"/>
            <p:cNvGrpSpPr/>
            <p:nvPr/>
          </p:nvGrpSpPr>
          <p:grpSpPr>
            <a:xfrm>
              <a:off x="127353" y="1193421"/>
              <a:ext cx="7633959" cy="3100118"/>
              <a:chOff x="127353" y="1193421"/>
              <a:chExt cx="7633959" cy="3100118"/>
            </a:xfrm>
            <a:grpFill/>
          </p:grpSpPr>
          <p:sp>
            <p:nvSpPr>
              <p:cNvPr id="45" name="직사각형 44"/>
              <p:cNvSpPr/>
              <p:nvPr/>
            </p:nvSpPr>
            <p:spPr>
              <a:xfrm>
                <a:off x="128462" y="1196751"/>
                <a:ext cx="7632849" cy="309678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127353" y="1196752"/>
                <a:ext cx="7632850" cy="3096786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 flipV="1">
                <a:off x="128464" y="1193421"/>
                <a:ext cx="7632848" cy="3100118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3" name="직선 연결선 42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1" name="직선 연결선 40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직사각형 48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</a:t>
            </a:r>
            <a:r>
              <a:rPr lang="en-US" altLang="ko-KR" sz="900" dirty="0" smtClean="0">
                <a:solidFill>
                  <a:schemeClr val="tx1"/>
                </a:solidFill>
              </a:rPr>
              <a:t>Web...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UIUX Front </a:t>
            </a:r>
            <a:r>
              <a:rPr lang="ko-KR" altLang="en-US" sz="900" dirty="0">
                <a:solidFill>
                  <a:schemeClr val="tx1"/>
                </a:solidFill>
              </a:rPr>
              <a:t>전문 개발자 </a:t>
            </a:r>
            <a:r>
              <a:rPr lang="ko-KR" altLang="en-US" sz="900" dirty="0" smtClean="0">
                <a:solidFill>
                  <a:schemeClr val="tx1"/>
                </a:solidFill>
              </a:rPr>
              <a:t>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Smart Web &amp; Content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</a:t>
            </a:r>
            <a:r>
              <a:rPr lang="en-US" altLang="ko-KR" sz="900" dirty="0">
                <a:solidFill>
                  <a:schemeClr val="tx1"/>
                </a:solidFill>
              </a:rPr>
              <a:t>(JAVA)</a:t>
            </a:r>
            <a:r>
              <a:rPr lang="ko-KR" altLang="en-US" sz="900" dirty="0">
                <a:solidFill>
                  <a:schemeClr val="tx1"/>
                </a:solidFill>
              </a:rPr>
              <a:t>응용</a:t>
            </a:r>
            <a:r>
              <a:rPr lang="en-US" altLang="ko-KR" sz="900" dirty="0">
                <a:solidFill>
                  <a:schemeClr val="tx1"/>
                </a:solidFill>
              </a:rPr>
              <a:t>SW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07231" y="2483094"/>
            <a:ext cx="855842" cy="246221"/>
            <a:chOff x="6895736" y="1325723"/>
            <a:chExt cx="855842" cy="246221"/>
          </a:xfrm>
        </p:grpSpPr>
        <p:sp>
          <p:nvSpPr>
            <p:cNvPr id="48" name="TextBox 47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배너영역</a:t>
              </a:r>
              <a:endParaRPr lang="ko-KR" altLang="en-US" sz="10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BIT-A002</a:t>
            </a:r>
            <a:endParaRPr lang="ko-KR" altLang="en-US" sz="850" dirty="0"/>
          </a:p>
        </p:txBody>
      </p:sp>
      <p:sp>
        <p:nvSpPr>
          <p:cNvPr id="2" name="TextBox 1"/>
          <p:cNvSpPr txBox="1"/>
          <p:nvPr/>
        </p:nvSpPr>
        <p:spPr>
          <a:xfrm>
            <a:off x="3124830" y="4925184"/>
            <a:ext cx="79380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93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/>
              <a:t>-</a:t>
            </a:r>
            <a:r>
              <a:rPr lang="ko-KR" altLang="en-US" sz="850" dirty="0"/>
              <a:t>입학안내</a:t>
            </a:r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1706"/>
              </p:ext>
            </p:extLst>
          </p:nvPr>
        </p:nvGraphicFramePr>
        <p:xfrm>
          <a:off x="7833320" y="764698"/>
          <a:ext cx="2016224" cy="60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페이지제목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입학안내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39691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24218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10604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오시는 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4408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4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주소 및 연락처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지도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학원 위치 지도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구글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맵</a:t>
                      </a:r>
                      <a:r>
                        <a:rPr lang="ko-KR" altLang="en-US" sz="800" b="0" dirty="0" smtClean="0"/>
                        <a:t> 라이브러리 사용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849" cy="15411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</a:t>
            </a:r>
            <a:r>
              <a:rPr lang="ko-KR" altLang="en-US" sz="1000" dirty="0">
                <a:solidFill>
                  <a:schemeClr val="tx1"/>
                </a:solidFill>
              </a:rPr>
              <a:t>주소 및 연락처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6776" y="31242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8727" y="4064701"/>
            <a:ext cx="7632009" cy="206496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 flipV="1">
            <a:off x="122702" y="4073168"/>
            <a:ext cx="7628034" cy="20564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2702" y="4073166"/>
            <a:ext cx="7628034" cy="20564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507231" y="4686773"/>
            <a:ext cx="855842" cy="246221"/>
            <a:chOff x="6895736" y="1325723"/>
            <a:chExt cx="855842" cy="246221"/>
          </a:xfrm>
        </p:grpSpPr>
        <p:sp>
          <p:nvSpPr>
            <p:cNvPr id="60" name="TextBox 59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지도영역</a:t>
              </a:r>
              <a:endParaRPr lang="ko-KR" altLang="en-US" sz="10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2609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소개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0859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교육과정 소개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교육과정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91231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3416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91"/>
              </p:ext>
            </p:extLst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800" b="1" dirty="0" smtClean="0"/>
                        <a:t>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6490736" y="2571202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8504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5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2054</Words>
  <Application>Microsoft Office PowerPoint</Application>
  <PresentationFormat>A4 용지(210x297mm)</PresentationFormat>
  <Paragraphs>1086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Rix고딕 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HYEJIN</cp:lastModifiedBy>
  <cp:revision>590</cp:revision>
  <dcterms:created xsi:type="dcterms:W3CDTF">2020-01-16T05:14:20Z</dcterms:created>
  <dcterms:modified xsi:type="dcterms:W3CDTF">2020-01-22T09:02:33Z</dcterms:modified>
</cp:coreProperties>
</file>