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2" r:id="rId2"/>
    <p:sldId id="284" r:id="rId3"/>
    <p:sldId id="283" r:id="rId4"/>
    <p:sldId id="28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JIN" initials="H" lastIdx="1" clrIdx="0">
    <p:extLst>
      <p:ext uri="{19B8F6BF-5375-455C-9EA6-DF929625EA0E}">
        <p15:presenceInfo xmlns:p15="http://schemas.microsoft.com/office/powerpoint/2012/main" userId="HYE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9CF"/>
    <a:srgbClr val="3398DD"/>
    <a:srgbClr val="AED7E8"/>
    <a:srgbClr val="FF5050"/>
    <a:srgbClr val="FF7C80"/>
    <a:srgbClr val="FD9191"/>
    <a:srgbClr val="FDA1B0"/>
    <a:srgbClr val="FEBEC9"/>
    <a:srgbClr val="5AA8D8"/>
    <a:srgbClr val="73B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3" autoAdjust="0"/>
    <p:restoredTop sz="93204" autoAdjust="0"/>
  </p:normalViewPr>
  <p:slideViewPr>
    <p:cSldViewPr>
      <p:cViewPr varScale="1">
        <p:scale>
          <a:sx n="67" d="100"/>
          <a:sy n="67" d="100"/>
        </p:scale>
        <p:origin x="1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9D41-453F-462B-9136-EBE223218BC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B7A9-F98E-49D6-AF86-AA8DAD648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2B7A9-F98E-49D6-AF86-AA8DAD6484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4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1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D953-9DB3-4386-BC67-F5551596A4FF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3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D953-9DB3-4386-BC67-F5551596A4FF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B3C3-A02F-4943-A1F5-8BE128038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7596336" y="3786855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행정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2091216" y="3786855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강사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761296" y="3786855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영업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596336" y="436335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회원관리</a:t>
            </a:r>
            <a:endParaRPr lang="en-US" altLang="ko-KR" sz="120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7596336" y="4867845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교육과정</a:t>
            </a:r>
            <a:r>
              <a:rPr lang="en-US" altLang="ko-KR" sz="1200" dirty="0"/>
              <a:t> </a:t>
            </a:r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3926256" y="5372340"/>
            <a:ext cx="4930081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게시판 관리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3926255" y="5876835"/>
            <a:ext cx="4930081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학원정보관리</a:t>
            </a:r>
            <a:endParaRPr lang="en-US" altLang="ko-KR" sz="1200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2091216" y="1678922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교육과정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761296" y="1691774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학생지원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926256" y="1678922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취업지원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56176" y="2268269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교육센터 소개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218238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학원 홈페이지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2091216" y="2268269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모집공고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256176" y="1691774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교육센터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3926256" y="2268269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채용공고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5761296" y="2268269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761296" y="2772764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FAQ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2" y="3310911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LMS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홈페이지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256176" y="3786855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584" y="364594"/>
            <a:ext cx="2088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메뉴설계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ver.1.4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9512" y="188640"/>
            <a:ext cx="576064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827584" y="260648"/>
            <a:ext cx="80648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6132" y="27661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256176" y="537234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나의 출결현황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256176" y="5876835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나의 성적조회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256176" y="4867845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나의 교육과정</a:t>
            </a:r>
            <a:endParaRPr lang="en-US" altLang="ko-KR" sz="12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2091216" y="537234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성적 관리</a:t>
            </a:r>
            <a:endParaRPr lang="en-US" altLang="ko-KR" sz="1200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2091216" y="436335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교육과정 정보</a:t>
            </a:r>
            <a:endParaRPr lang="en-US" altLang="ko-KR" sz="1200" dirty="0"/>
          </a:p>
        </p:txBody>
      </p:sp>
      <p:sp>
        <p:nvSpPr>
          <p:cNvPr id="29" name="직사각형 28"/>
          <p:cNvSpPr/>
          <p:nvPr/>
        </p:nvSpPr>
        <p:spPr bwMode="auto">
          <a:xfrm>
            <a:off x="256176" y="436335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모집공고</a:t>
            </a:r>
            <a:endParaRPr lang="en-US" altLang="ko-KR" sz="1200" dirty="0"/>
          </a:p>
        </p:txBody>
      </p:sp>
      <p:sp>
        <p:nvSpPr>
          <p:cNvPr id="37" name="직사각형 36"/>
          <p:cNvSpPr/>
          <p:nvPr/>
        </p:nvSpPr>
        <p:spPr bwMode="auto">
          <a:xfrm>
            <a:off x="2091216" y="4867845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공지사항 관리</a:t>
            </a:r>
            <a:endParaRPr lang="en-US" altLang="ko-KR" sz="1200" dirty="0"/>
          </a:p>
        </p:txBody>
      </p:sp>
      <p:cxnSp>
        <p:nvCxnSpPr>
          <p:cNvPr id="39" name="꺾인 연결선 38"/>
          <p:cNvCxnSpPr>
            <a:stCxn id="27" idx="2"/>
            <a:endCxn id="18" idx="0"/>
          </p:cNvCxnSpPr>
          <p:nvPr/>
        </p:nvCxnSpPr>
        <p:spPr>
          <a:xfrm rot="5400000">
            <a:off x="1731449" y="3878077"/>
            <a:ext cx="144495" cy="183504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8" idx="1"/>
            <a:endCxn id="29" idx="3"/>
          </p:cNvCxnSpPr>
          <p:nvPr/>
        </p:nvCxnSpPr>
        <p:spPr>
          <a:xfrm rot="10800000" flipV="1">
            <a:off x="1516176" y="2448268"/>
            <a:ext cx="575040" cy="209508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" idx="1"/>
            <a:endCxn id="105" idx="3"/>
          </p:cNvCxnSpPr>
          <p:nvPr/>
        </p:nvCxnSpPr>
        <p:spPr>
          <a:xfrm rot="10800000">
            <a:off x="7021296" y="4543351"/>
            <a:ext cx="575040" cy="50449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 bwMode="auto">
          <a:xfrm>
            <a:off x="256176" y="638132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공지사항</a:t>
            </a:r>
            <a:endParaRPr lang="en-US" altLang="ko-KR" sz="1200" dirty="0"/>
          </a:p>
        </p:txBody>
      </p:sp>
      <p:sp>
        <p:nvSpPr>
          <p:cNvPr id="85" name="직사각형 84"/>
          <p:cNvSpPr/>
          <p:nvPr/>
        </p:nvSpPr>
        <p:spPr bwMode="auto">
          <a:xfrm>
            <a:off x="3926256" y="3786854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취업</a:t>
            </a:r>
            <a:r>
              <a:rPr lang="en-US" altLang="ko-KR" sz="1200" b="1" dirty="0">
                <a:solidFill>
                  <a:schemeClr val="bg1"/>
                </a:solidFill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</a:rPr>
              <a:t>회계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761296" y="436335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모집공고 관리</a:t>
            </a:r>
            <a:endParaRPr lang="en-US" altLang="ko-KR" sz="1200" dirty="0"/>
          </a:p>
        </p:txBody>
      </p:sp>
      <p:sp>
        <p:nvSpPr>
          <p:cNvPr id="106" name="직사각형 105"/>
          <p:cNvSpPr/>
          <p:nvPr/>
        </p:nvSpPr>
        <p:spPr bwMode="auto">
          <a:xfrm>
            <a:off x="5761296" y="4867845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수강등록 관리</a:t>
            </a:r>
            <a:endParaRPr lang="en-US" altLang="ko-KR" sz="1200" dirty="0"/>
          </a:p>
        </p:txBody>
      </p:sp>
      <p:cxnSp>
        <p:nvCxnSpPr>
          <p:cNvPr id="113" name="꺾인 연결선 112"/>
          <p:cNvCxnSpPr>
            <a:stCxn id="37" idx="1"/>
            <a:endCxn id="77" idx="3"/>
          </p:cNvCxnSpPr>
          <p:nvPr/>
        </p:nvCxnSpPr>
        <p:spPr>
          <a:xfrm rot="10800000" flipV="1">
            <a:off x="1516176" y="5047844"/>
            <a:ext cx="575040" cy="1513483"/>
          </a:xfrm>
          <a:prstGeom prst="bentConnector3">
            <a:avLst>
              <a:gd name="adj1" fmla="val 21841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77" y="5352315"/>
            <a:ext cx="371475" cy="4000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6" y="5352965"/>
            <a:ext cx="361950" cy="4191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216" y="4343488"/>
            <a:ext cx="352425" cy="4191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77" y="4847820"/>
            <a:ext cx="352425" cy="4191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02" y="5865852"/>
            <a:ext cx="361950" cy="4191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946" y="4340877"/>
            <a:ext cx="342900" cy="40005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373" y="4340877"/>
            <a:ext cx="342900" cy="4000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223" y="4819764"/>
            <a:ext cx="400050" cy="40957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139" y="4848975"/>
            <a:ext cx="352425" cy="4191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6973" y="5832995"/>
            <a:ext cx="4000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9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4782527" y="3786855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행정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1826734" y="3786855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강사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3188745" y="3788860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영업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188745" y="4318767"/>
            <a:ext cx="1260000" cy="8199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모집공고</a:t>
            </a:r>
            <a:r>
              <a:rPr lang="en-US" altLang="ko-KR" sz="1200" dirty="0"/>
              <a:t>/</a:t>
            </a:r>
          </a:p>
          <a:p>
            <a:pPr algn="ctr"/>
            <a:r>
              <a:rPr lang="ko-KR" altLang="en-US" sz="1200" dirty="0"/>
              <a:t>수강등록 관리</a:t>
            </a:r>
            <a:endParaRPr lang="en-US" altLang="ko-KR" sz="1200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4782526" y="431876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회원관리</a:t>
            </a:r>
            <a:endParaRPr lang="en-US" altLang="ko-KR" sz="120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4782526" y="477868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교육과정</a:t>
            </a:r>
            <a:r>
              <a:rPr lang="en-US" altLang="ko-KR" sz="1200" dirty="0"/>
              <a:t> </a:t>
            </a:r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3190207" y="5310398"/>
            <a:ext cx="2852319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게시판 관리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3188745" y="5773547"/>
            <a:ext cx="285391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학원정보관리</a:t>
            </a:r>
            <a:endParaRPr lang="en-US" altLang="ko-KR" sz="1200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830720" y="1696187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교육과정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782527" y="1696187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학생지원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194216" y="1696187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취업지원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56176" y="223427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교육센터 소개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218238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학원 홈페이지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830720" y="2222601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모집공고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256176" y="1709039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교육센터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3194216" y="2219993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채용공고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4782527" y="2217793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4782527" y="2660161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FAQ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2" y="3310911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LMS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홈페이지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256176" y="3801712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584" y="364594"/>
            <a:ext cx="2088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메뉴설계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ver.1.3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9512" y="188640"/>
            <a:ext cx="576064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827584" y="260648"/>
            <a:ext cx="80648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6132" y="27661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256176" y="5325255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나의 출결현황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258676" y="5788404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나의 성적조회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256176" y="4868576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나의 교육과정</a:t>
            </a:r>
            <a:endParaRPr lang="en-US" altLang="ko-KR" sz="12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1824234" y="5310399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성적 관리</a:t>
            </a:r>
            <a:endParaRPr lang="en-US" altLang="ko-KR" sz="1200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1826734" y="431876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교육과정 정보</a:t>
            </a:r>
            <a:endParaRPr lang="en-US" altLang="ko-KR" sz="1200" dirty="0"/>
          </a:p>
        </p:txBody>
      </p:sp>
      <p:sp>
        <p:nvSpPr>
          <p:cNvPr id="29" name="직사각형 28"/>
          <p:cNvSpPr/>
          <p:nvPr/>
        </p:nvSpPr>
        <p:spPr bwMode="auto">
          <a:xfrm>
            <a:off x="256176" y="4333625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모집공고</a:t>
            </a:r>
            <a:endParaRPr lang="en-US" altLang="ko-KR" sz="1200" dirty="0"/>
          </a:p>
        </p:txBody>
      </p:sp>
      <p:sp>
        <p:nvSpPr>
          <p:cNvPr id="37" name="직사각형 36"/>
          <p:cNvSpPr/>
          <p:nvPr/>
        </p:nvSpPr>
        <p:spPr bwMode="auto">
          <a:xfrm>
            <a:off x="1824234" y="4853719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공지사항 관리</a:t>
            </a:r>
            <a:endParaRPr lang="en-US" altLang="ko-KR" sz="1200" dirty="0"/>
          </a:p>
        </p:txBody>
      </p:sp>
      <p:cxnSp>
        <p:nvCxnSpPr>
          <p:cNvPr id="39" name="꺾인 연결선 38"/>
          <p:cNvCxnSpPr>
            <a:stCxn id="27" idx="2"/>
            <a:endCxn id="18" idx="0"/>
          </p:cNvCxnSpPr>
          <p:nvPr/>
        </p:nvCxnSpPr>
        <p:spPr>
          <a:xfrm rot="5400000">
            <a:off x="1576551" y="3988393"/>
            <a:ext cx="189808" cy="157055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60232" y="971298"/>
            <a:ext cx="1797287" cy="12464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★ 모집공고 ★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홈</a:t>
            </a:r>
            <a:r>
              <a:rPr lang="en-US" altLang="ko-KR" sz="1000" dirty="0"/>
              <a:t>/LMS </a:t>
            </a:r>
            <a:r>
              <a:rPr lang="ko-KR" altLang="en-US" sz="1000" dirty="0"/>
              <a:t>동일한 게시판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홈</a:t>
            </a:r>
            <a:r>
              <a:rPr lang="en-US" altLang="ko-KR" sz="1000" dirty="0"/>
              <a:t> : [</a:t>
            </a:r>
            <a:r>
              <a:rPr lang="ko-KR" altLang="en-US" sz="1000" dirty="0"/>
              <a:t>수강신청 </a:t>
            </a:r>
            <a:r>
              <a:rPr lang="ko-KR" altLang="en-US" sz="1000" dirty="0" err="1"/>
              <a:t>바로가기</a:t>
            </a:r>
            <a:r>
              <a:rPr lang="en-US" altLang="ko-KR" sz="1000" dirty="0"/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LMS-</a:t>
            </a:r>
            <a:r>
              <a:rPr lang="ko-KR" altLang="en-US" sz="1000" dirty="0"/>
              <a:t>모집공고로 이동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LMS</a:t>
            </a:r>
            <a:r>
              <a:rPr lang="ko-KR" altLang="en-US" sz="1000" dirty="0"/>
              <a:t> </a:t>
            </a:r>
            <a:r>
              <a:rPr lang="en-US" altLang="ko-KR" sz="1000" dirty="0"/>
              <a:t>: [</a:t>
            </a:r>
            <a:r>
              <a:rPr lang="ko-KR" altLang="en-US" sz="1000" dirty="0"/>
              <a:t>수강신청</a:t>
            </a:r>
            <a:r>
              <a:rPr lang="en-US" altLang="ko-KR" sz="1000" dirty="0"/>
              <a:t>]</a:t>
            </a:r>
            <a:r>
              <a:rPr lang="ko-KR" altLang="en-US" sz="1000" dirty="0"/>
              <a:t> 기능</a:t>
            </a:r>
            <a:endParaRPr lang="en-US" altLang="ko-KR" sz="1000" dirty="0"/>
          </a:p>
        </p:txBody>
      </p:sp>
      <p:cxnSp>
        <p:nvCxnSpPr>
          <p:cNvPr id="46" name="꺾인 연결선 45"/>
          <p:cNvCxnSpPr>
            <a:stCxn id="8" idx="1"/>
            <a:endCxn id="29" idx="3"/>
          </p:cNvCxnSpPr>
          <p:nvPr/>
        </p:nvCxnSpPr>
        <p:spPr>
          <a:xfrm rot="10800000" flipV="1">
            <a:off x="1516176" y="2402601"/>
            <a:ext cx="314544" cy="211102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6" idx="1"/>
            <a:endCxn id="19" idx="3"/>
          </p:cNvCxnSpPr>
          <p:nvPr/>
        </p:nvCxnSpPr>
        <p:spPr>
          <a:xfrm rot="10800000">
            <a:off x="4448746" y="4728724"/>
            <a:ext cx="333781" cy="22995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83333" y="2672278"/>
            <a:ext cx="2710999" cy="30931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★ 교육과정 ★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(</a:t>
            </a:r>
            <a:r>
              <a:rPr lang="ko-KR" altLang="en-US" sz="1000" dirty="0"/>
              <a:t>행정</a:t>
            </a:r>
            <a:r>
              <a:rPr lang="en-US" altLang="ko-KR" sz="1000" dirty="0"/>
              <a:t>) </a:t>
            </a:r>
            <a:r>
              <a:rPr lang="ko-KR" altLang="en-US" sz="1000" dirty="0"/>
              <a:t>교육과정 관리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&gt; </a:t>
            </a:r>
            <a:r>
              <a:rPr lang="ko-KR" altLang="en-US" sz="1000" dirty="0"/>
              <a:t>교육과정 개설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&gt; </a:t>
            </a:r>
            <a:r>
              <a:rPr lang="ko-KR" altLang="en-US" sz="1000" dirty="0"/>
              <a:t>교육과정에 강사 배정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(</a:t>
            </a:r>
            <a:r>
              <a:rPr lang="ko-KR" altLang="en-US" sz="1000" dirty="0"/>
              <a:t>영업</a:t>
            </a:r>
            <a:r>
              <a:rPr lang="en-US" altLang="ko-KR" sz="1000" dirty="0"/>
              <a:t>) </a:t>
            </a:r>
            <a:r>
              <a:rPr lang="ko-KR" altLang="en-US" sz="1000" dirty="0"/>
              <a:t>모집공고</a:t>
            </a:r>
            <a:r>
              <a:rPr lang="en-US" altLang="ko-KR" sz="1000" dirty="0"/>
              <a:t>/</a:t>
            </a:r>
            <a:r>
              <a:rPr lang="ko-KR" altLang="en-US" sz="1000" dirty="0"/>
              <a:t>수강등록 관리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&gt; </a:t>
            </a:r>
            <a:r>
              <a:rPr lang="ko-KR" altLang="en-US" sz="1000" dirty="0"/>
              <a:t>개설된 교육과정을 모집공고 게시판에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업로드</a:t>
            </a:r>
            <a:r>
              <a:rPr lang="en-US" altLang="ko-KR" sz="1000" dirty="0"/>
              <a:t>(</a:t>
            </a:r>
            <a:r>
              <a:rPr lang="ko-KR" altLang="en-US" sz="1000" dirty="0"/>
              <a:t>복사</a:t>
            </a:r>
            <a:r>
              <a:rPr lang="en-US" altLang="ko-KR" sz="1000" dirty="0"/>
              <a:t>)</a:t>
            </a:r>
            <a:r>
              <a:rPr lang="ko-KR" altLang="en-US" sz="1000" dirty="0"/>
              <a:t> 또는 삭제</a:t>
            </a:r>
            <a:r>
              <a:rPr lang="en-US" altLang="ko-KR" sz="1000" dirty="0"/>
              <a:t>.</a:t>
            </a:r>
            <a:r>
              <a:rPr lang="ko-KR" altLang="en-US" sz="1000" dirty="0"/>
              <a:t> 수정 불가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&gt; </a:t>
            </a:r>
            <a:r>
              <a:rPr lang="ko-KR" altLang="en-US" sz="1000" dirty="0"/>
              <a:t>모집공고에 </a:t>
            </a:r>
            <a:r>
              <a:rPr lang="ko-KR" altLang="en-US" sz="1000" dirty="0" err="1"/>
              <a:t>수강신청한</a:t>
            </a:r>
            <a:r>
              <a:rPr lang="ko-KR" altLang="en-US" sz="1000" dirty="0"/>
              <a:t> 학생을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해당 교육과정에 배정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(</a:t>
            </a:r>
            <a:r>
              <a:rPr lang="ko-KR" altLang="en-US" sz="1000" dirty="0"/>
              <a:t>학생</a:t>
            </a:r>
            <a:r>
              <a:rPr lang="en-US" altLang="ko-KR" sz="1000" dirty="0"/>
              <a:t>) </a:t>
            </a:r>
            <a:r>
              <a:rPr lang="ko-KR" altLang="en-US" sz="1000" dirty="0"/>
              <a:t>나의 교육과정</a:t>
            </a:r>
            <a:r>
              <a:rPr lang="en-US" altLang="ko-KR" sz="1000" dirty="0"/>
              <a:t> / (</a:t>
            </a:r>
            <a:r>
              <a:rPr lang="ko-KR" altLang="en-US" sz="1000" dirty="0"/>
              <a:t>강사</a:t>
            </a:r>
            <a:r>
              <a:rPr lang="en-US" altLang="ko-KR" sz="1000" dirty="0"/>
              <a:t>) </a:t>
            </a:r>
            <a:r>
              <a:rPr lang="ko-KR" altLang="en-US" sz="1000" dirty="0"/>
              <a:t>교육과정 정보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&gt; </a:t>
            </a:r>
            <a:r>
              <a:rPr lang="ko-KR" altLang="en-US" sz="1000" dirty="0"/>
              <a:t>자신이 배정된 교육과정 정보 조회</a:t>
            </a: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 bwMode="auto">
          <a:xfrm>
            <a:off x="256176" y="624842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공지사항</a:t>
            </a:r>
            <a:endParaRPr lang="en-US" altLang="ko-KR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6155287" y="5939051"/>
            <a:ext cx="2807179" cy="5539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★ </a:t>
            </a:r>
            <a:r>
              <a:rPr lang="en-US" altLang="ko-KR" sz="1000" dirty="0"/>
              <a:t>(</a:t>
            </a:r>
            <a:r>
              <a:rPr lang="ko-KR" altLang="en-US" sz="1000" dirty="0"/>
              <a:t>강사</a:t>
            </a:r>
            <a:r>
              <a:rPr lang="en-US" altLang="ko-KR" sz="1000" dirty="0"/>
              <a:t>/</a:t>
            </a:r>
            <a:r>
              <a:rPr lang="ko-KR" altLang="en-US" sz="1000" dirty="0"/>
              <a:t>학생</a:t>
            </a:r>
            <a:r>
              <a:rPr lang="en-US" altLang="ko-KR" sz="1000" dirty="0"/>
              <a:t>) </a:t>
            </a:r>
            <a:r>
              <a:rPr lang="ko-KR" altLang="en-US" sz="1000" dirty="0"/>
              <a:t>공지사항 ★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&gt; </a:t>
            </a:r>
            <a:r>
              <a:rPr lang="ko-KR" altLang="en-US" sz="1000" dirty="0"/>
              <a:t>자신이 배정된 교육과정의 공지사항 게시판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362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619672" y="1711044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교육과정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341193" y="1711044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학생지원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983168" y="1711044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취업지원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56176" y="223427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교육센터 소개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218238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학원 홈페이지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619672" y="223745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모집공고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256176" y="1709039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교육센터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2983168" y="223485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취업정보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4341193" y="223265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4341193" y="267501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FAQ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1619672" y="3803717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영업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56176" y="571013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나의 출결현황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2" y="3310911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LMS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홈페이지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258676" y="6173279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나의 성적조회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256176" y="3801712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학생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256176" y="5253451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나의 강의정보</a:t>
            </a:r>
            <a:endParaRPr lang="en-US" altLang="ko-KR" sz="1200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1619672" y="571013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수강신청</a:t>
            </a:r>
            <a:r>
              <a:rPr lang="en-US" altLang="ko-KR" sz="1200" dirty="0"/>
              <a:t> </a:t>
            </a:r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4341193" y="3801712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강사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4338693" y="5253451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성적관리</a:t>
            </a:r>
            <a:endParaRPr lang="en-US" altLang="ko-KR" sz="1200" dirty="0"/>
          </a:p>
        </p:txBody>
      </p:sp>
      <p:sp>
        <p:nvSpPr>
          <p:cNvPr id="23" name="직사각형 22"/>
          <p:cNvSpPr/>
          <p:nvPr/>
        </p:nvSpPr>
        <p:spPr bwMode="auto">
          <a:xfrm>
            <a:off x="260162" y="4333625"/>
            <a:ext cx="5338532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회원정보</a:t>
            </a:r>
            <a:r>
              <a:rPr lang="en-US" altLang="ko-KR" sz="1200" dirty="0"/>
              <a:t> </a:t>
            </a:r>
            <a:r>
              <a:rPr lang="ko-KR" altLang="en-US" sz="1200" dirty="0"/>
              <a:t>수정</a:t>
            </a:r>
            <a:endParaRPr lang="en-US" altLang="ko-KR" sz="12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983168" y="3801712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행정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2983167" y="6173279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회원관리</a:t>
            </a:r>
            <a:endParaRPr lang="en-US" altLang="ko-KR" sz="120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2983167" y="571013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교육과정</a:t>
            </a:r>
            <a:r>
              <a:rPr lang="en-US" altLang="ko-KR" sz="1200" dirty="0"/>
              <a:t> </a:t>
            </a:r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4341193" y="479353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시험관리</a:t>
            </a:r>
            <a:endParaRPr lang="en-US" altLang="ko-KR" sz="12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1621134" y="5253451"/>
            <a:ext cx="2622033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게시판 관리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256176" y="479353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모집공고</a:t>
            </a:r>
            <a:endParaRPr lang="en-US" altLang="ko-KR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27584" y="364594"/>
            <a:ext cx="2088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메뉴설계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ver.1.2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9512" y="188640"/>
            <a:ext cx="576064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827584" y="260648"/>
            <a:ext cx="80648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6132" y="27661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1619672" y="4793538"/>
            <a:ext cx="2623496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학원정보관리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9049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364594"/>
            <a:ext cx="2088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메뉴설계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ver.1.1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88640"/>
            <a:ext cx="576064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827584" y="260648"/>
            <a:ext cx="806489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6132" y="27661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619672" y="1711044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교육과정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341193" y="1711044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학생지원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2983168" y="1711044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취업지원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56176" y="223427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입학안내</a:t>
            </a:r>
            <a:endParaRPr lang="en-US" altLang="ko-KR" sz="1200" dirty="0"/>
          </a:p>
        </p:txBody>
      </p:sp>
      <p:sp>
        <p:nvSpPr>
          <p:cNvPr id="66" name="직사각형 65"/>
          <p:cNvSpPr/>
          <p:nvPr/>
        </p:nvSpPr>
        <p:spPr bwMode="auto">
          <a:xfrm>
            <a:off x="256176" y="267501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오시는 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9512" y="1218238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학원 홈페이지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1619672" y="223427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교육과정</a:t>
            </a:r>
            <a:r>
              <a:rPr lang="en-US" altLang="ko-KR" sz="1200" dirty="0"/>
              <a:t> </a:t>
            </a:r>
            <a:r>
              <a:rPr lang="ko-KR" altLang="en-US" sz="1200" dirty="0"/>
              <a:t>소개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1619672" y="267501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교육과정 신청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256176" y="1709039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교육센터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2983168" y="223485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취업정보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4341193" y="223265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341193" y="267501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FAQ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1619672" y="3803717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영업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56176" y="5710130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나의 출결현황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512" y="3310911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LMS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홈페이지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258676" y="6147451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나의 성적조회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256176" y="3801712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학생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256176" y="5246981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나의 강의정보</a:t>
            </a:r>
            <a:endParaRPr lang="en-US" altLang="ko-KR" sz="12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1619672" y="6147451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수강신청</a:t>
            </a:r>
            <a:r>
              <a:rPr lang="en-US" altLang="ko-KR" sz="1200" dirty="0"/>
              <a:t> </a:t>
            </a:r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1619672" y="5698797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교육과정 조회</a:t>
            </a:r>
            <a:endParaRPr lang="en-US" altLang="ko-KR" sz="120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4341193" y="3801712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강사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338693" y="5231172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성적관리</a:t>
            </a:r>
            <a:endParaRPr lang="en-US" altLang="ko-KR" sz="12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260161" y="4322458"/>
            <a:ext cx="5342517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회원정보</a:t>
            </a:r>
            <a:r>
              <a:rPr lang="en-US" altLang="ko-KR" sz="1200" dirty="0"/>
              <a:t> </a:t>
            </a:r>
            <a:r>
              <a:rPr lang="ko-KR" altLang="en-US" sz="1200" dirty="0"/>
              <a:t>수정</a:t>
            </a:r>
            <a:endParaRPr lang="en-US" altLang="ko-KR" sz="1200" dirty="0"/>
          </a:p>
        </p:txBody>
      </p:sp>
      <p:sp>
        <p:nvSpPr>
          <p:cNvPr id="29" name="직사각형 28"/>
          <p:cNvSpPr/>
          <p:nvPr/>
        </p:nvSpPr>
        <p:spPr bwMode="auto">
          <a:xfrm>
            <a:off x="2983168" y="3801712"/>
            <a:ext cx="126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행정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2983167" y="6149456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회원관리</a:t>
            </a:r>
            <a:endParaRPr lang="en-US" altLang="ko-KR" sz="1200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2983167" y="5698797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교육과정</a:t>
            </a:r>
            <a:r>
              <a:rPr lang="en-US" altLang="ko-KR" sz="1200" dirty="0"/>
              <a:t> </a:t>
            </a:r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32" name="직사각형 31"/>
          <p:cNvSpPr/>
          <p:nvPr/>
        </p:nvSpPr>
        <p:spPr bwMode="auto">
          <a:xfrm>
            <a:off x="1619672" y="4778820"/>
            <a:ext cx="2623496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학원정보관리</a:t>
            </a:r>
            <a:endParaRPr lang="en-US" altLang="ko-KR" sz="1200" dirty="0"/>
          </a:p>
        </p:txBody>
      </p:sp>
      <p:sp>
        <p:nvSpPr>
          <p:cNvPr id="33" name="직사각형 32"/>
          <p:cNvSpPr/>
          <p:nvPr/>
        </p:nvSpPr>
        <p:spPr bwMode="auto">
          <a:xfrm>
            <a:off x="4341193" y="4770028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시험관리</a:t>
            </a:r>
            <a:endParaRPr lang="en-US" altLang="ko-KR" sz="1200" dirty="0"/>
          </a:p>
        </p:txBody>
      </p:sp>
      <p:sp>
        <p:nvSpPr>
          <p:cNvPr id="34" name="직사각형 33"/>
          <p:cNvSpPr/>
          <p:nvPr/>
        </p:nvSpPr>
        <p:spPr bwMode="auto">
          <a:xfrm>
            <a:off x="1621134" y="5246981"/>
            <a:ext cx="2622033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게시판 관리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256176" y="4780196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/>
              <a:t>수강신청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5246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298</Words>
  <Application>Microsoft Office PowerPoint</Application>
  <PresentationFormat>화면 슬라이드 쇼(4:3)</PresentationFormat>
  <Paragraphs>145</Paragraphs>
  <Slides>4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LEE JINKYU</cp:lastModifiedBy>
  <cp:revision>99</cp:revision>
  <dcterms:created xsi:type="dcterms:W3CDTF">2016-06-01T01:20:01Z</dcterms:created>
  <dcterms:modified xsi:type="dcterms:W3CDTF">2020-01-28T05:19:59Z</dcterms:modified>
</cp:coreProperties>
</file>