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8" r:id="rId6"/>
    <p:sldId id="257" r:id="rId7"/>
    <p:sldId id="324" r:id="rId8"/>
    <p:sldId id="258" r:id="rId9"/>
    <p:sldId id="314" r:id="rId10"/>
    <p:sldId id="262" r:id="rId11"/>
    <p:sldId id="285" r:id="rId12"/>
    <p:sldId id="265" r:id="rId13"/>
    <p:sldId id="286" r:id="rId14"/>
    <p:sldId id="290" r:id="rId15"/>
    <p:sldId id="292" r:id="rId16"/>
    <p:sldId id="315" r:id="rId17"/>
    <p:sldId id="293" r:id="rId18"/>
    <p:sldId id="298" r:id="rId19"/>
    <p:sldId id="294" r:id="rId20"/>
    <p:sldId id="296" r:id="rId21"/>
    <p:sldId id="297" r:id="rId22"/>
    <p:sldId id="325" r:id="rId23"/>
    <p:sldId id="299" r:id="rId24"/>
    <p:sldId id="295" r:id="rId25"/>
    <p:sldId id="300" r:id="rId26"/>
    <p:sldId id="319" r:id="rId27"/>
    <p:sldId id="301" r:id="rId28"/>
    <p:sldId id="302" r:id="rId29"/>
    <p:sldId id="303" r:id="rId30"/>
    <p:sldId id="304" r:id="rId31"/>
    <p:sldId id="320" r:id="rId32"/>
    <p:sldId id="322" r:id="rId33"/>
    <p:sldId id="323" r:id="rId34"/>
    <p:sldId id="321" r:id="rId35"/>
    <p:sldId id="305" r:id="rId36"/>
    <p:sldId id="306" r:id="rId37"/>
    <p:sldId id="307" r:id="rId38"/>
    <p:sldId id="312" r:id="rId39"/>
    <p:sldId id="313" r:id="rId40"/>
    <p:sldId id="308" r:id="rId41"/>
    <p:sldId id="309" r:id="rId42"/>
    <p:sldId id="318" r:id="rId43"/>
    <p:sldId id="310" r:id="rId44"/>
    <p:sldId id="316" r:id="rId45"/>
    <p:sldId id="311" r:id="rId4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1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6F2C75-107F-46F2-9431-E2FBD24DD560}" v="732" dt="2024-09-06T11:59:34.4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72" autoAdjust="0"/>
    <p:restoredTop sz="94660"/>
  </p:normalViewPr>
  <p:slideViewPr>
    <p:cSldViewPr snapToGrid="0">
      <p:cViewPr varScale="1">
        <p:scale>
          <a:sx n="63" d="100"/>
          <a:sy n="63" d="100"/>
        </p:scale>
        <p:origin x="4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iam Gjerdevik" userId="ab3c7917-9f08-4c52-90dd-8a65fdac52a2" providerId="ADAL" clId="{22316187-A037-41C5-B6FD-E6FDFE74D195}"/>
    <pc:docChg chg="undo custSel addSld modSld sldOrd">
      <pc:chgData name="Miriam Gjerdevik" userId="ab3c7917-9f08-4c52-90dd-8a65fdac52a2" providerId="ADAL" clId="{22316187-A037-41C5-B6FD-E6FDFE74D195}" dt="2022-08-16T14:14:08.193" v="661" actId="1035"/>
      <pc:docMkLst>
        <pc:docMk/>
      </pc:docMkLst>
      <pc:sldChg chg="addSp delSp modSp mod ord delAnim modAnim">
        <pc:chgData name="Miriam Gjerdevik" userId="ab3c7917-9f08-4c52-90dd-8a65fdac52a2" providerId="ADAL" clId="{22316187-A037-41C5-B6FD-E6FDFE74D195}" dt="2022-08-16T13:13:27.890" v="320"/>
        <pc:sldMkLst>
          <pc:docMk/>
          <pc:sldMk cId="1765569842" sldId="292"/>
        </pc:sldMkLst>
        <pc:spChg chg="mod">
          <ac:chgData name="Miriam Gjerdevik" userId="ab3c7917-9f08-4c52-90dd-8a65fdac52a2" providerId="ADAL" clId="{22316187-A037-41C5-B6FD-E6FDFE74D195}" dt="2022-08-16T13:12:35.612" v="313" actId="1076"/>
          <ac:spMkLst>
            <pc:docMk/>
            <pc:sldMk cId="1765569842" sldId="292"/>
            <ac:spMk id="2" creationId="{0342A016-C1B7-4DFD-04F5-ECFC4442E178}"/>
          </ac:spMkLst>
        </pc:spChg>
        <pc:spChg chg="del mod">
          <ac:chgData name="Miriam Gjerdevik" userId="ab3c7917-9f08-4c52-90dd-8a65fdac52a2" providerId="ADAL" clId="{22316187-A037-41C5-B6FD-E6FDFE74D195}" dt="2022-08-16T13:12:21.087" v="310" actId="478"/>
          <ac:spMkLst>
            <pc:docMk/>
            <pc:sldMk cId="1765569842" sldId="292"/>
            <ac:spMk id="5" creationId="{B0246A4B-EDD1-8010-6CDB-79714ADC3FD5}"/>
          </ac:spMkLst>
        </pc:spChg>
        <pc:spChg chg="del mod">
          <ac:chgData name="Miriam Gjerdevik" userId="ab3c7917-9f08-4c52-90dd-8a65fdac52a2" providerId="ADAL" clId="{22316187-A037-41C5-B6FD-E6FDFE74D195}" dt="2022-08-16T13:12:29.763" v="312" actId="478"/>
          <ac:spMkLst>
            <pc:docMk/>
            <pc:sldMk cId="1765569842" sldId="292"/>
            <ac:spMk id="6" creationId="{EE862EE6-DDB7-0613-ED41-E03EE5E51B85}"/>
          </ac:spMkLst>
        </pc:spChg>
        <pc:spChg chg="del mod">
          <ac:chgData name="Miriam Gjerdevik" userId="ab3c7917-9f08-4c52-90dd-8a65fdac52a2" providerId="ADAL" clId="{22316187-A037-41C5-B6FD-E6FDFE74D195}" dt="2022-08-16T13:12:26.092" v="311" actId="478"/>
          <ac:spMkLst>
            <pc:docMk/>
            <pc:sldMk cId="1765569842" sldId="292"/>
            <ac:spMk id="8" creationId="{79B4E750-9D2D-7095-C992-CC0C4BB3C88B}"/>
          </ac:spMkLst>
        </pc:spChg>
        <pc:picChg chg="add mod">
          <ac:chgData name="Miriam Gjerdevik" userId="ab3c7917-9f08-4c52-90dd-8a65fdac52a2" providerId="ADAL" clId="{22316187-A037-41C5-B6FD-E6FDFE74D195}" dt="2022-08-16T13:13:15.825" v="315" actId="1076"/>
          <ac:picMkLst>
            <pc:docMk/>
            <pc:sldMk cId="1765569842" sldId="292"/>
            <ac:picMk id="7" creationId="{30D68DB2-ADEA-C991-8723-01993E20CC93}"/>
          </ac:picMkLst>
        </pc:picChg>
      </pc:sldChg>
      <pc:sldChg chg="addSp modSp mod modAnim">
        <pc:chgData name="Miriam Gjerdevik" userId="ab3c7917-9f08-4c52-90dd-8a65fdac52a2" providerId="ADAL" clId="{22316187-A037-41C5-B6FD-E6FDFE74D195}" dt="2022-08-16T13:41:50.848" v="626"/>
        <pc:sldMkLst>
          <pc:docMk/>
          <pc:sldMk cId="2692473990" sldId="293"/>
        </pc:sldMkLst>
        <pc:spChg chg="mod">
          <ac:chgData name="Miriam Gjerdevik" userId="ab3c7917-9f08-4c52-90dd-8a65fdac52a2" providerId="ADAL" clId="{22316187-A037-41C5-B6FD-E6FDFE74D195}" dt="2022-08-16T13:38:47.797" v="600" actId="20577"/>
          <ac:spMkLst>
            <pc:docMk/>
            <pc:sldMk cId="2692473990" sldId="293"/>
            <ac:spMk id="2" creationId="{E82FDAA3-CD09-C8D2-B980-23B69FED7A50}"/>
          </ac:spMkLst>
        </pc:spChg>
        <pc:spChg chg="add mod">
          <ac:chgData name="Miriam Gjerdevik" userId="ab3c7917-9f08-4c52-90dd-8a65fdac52a2" providerId="ADAL" clId="{22316187-A037-41C5-B6FD-E6FDFE74D195}" dt="2022-08-16T13:28:47.801" v="529" actId="207"/>
          <ac:spMkLst>
            <pc:docMk/>
            <pc:sldMk cId="2692473990" sldId="293"/>
            <ac:spMk id="11" creationId="{BE4BD344-453A-B459-2E4D-22B695AD70B1}"/>
          </ac:spMkLst>
        </pc:spChg>
        <pc:spChg chg="add mod">
          <ac:chgData name="Miriam Gjerdevik" userId="ab3c7917-9f08-4c52-90dd-8a65fdac52a2" providerId="ADAL" clId="{22316187-A037-41C5-B6FD-E6FDFE74D195}" dt="2022-08-16T13:29:19.747" v="533" actId="207"/>
          <ac:spMkLst>
            <pc:docMk/>
            <pc:sldMk cId="2692473990" sldId="293"/>
            <ac:spMk id="12" creationId="{18776577-6F0E-78A1-506D-0AAE458178A6}"/>
          </ac:spMkLst>
        </pc:spChg>
        <pc:spChg chg="add mod">
          <ac:chgData name="Miriam Gjerdevik" userId="ab3c7917-9f08-4c52-90dd-8a65fdac52a2" providerId="ADAL" clId="{22316187-A037-41C5-B6FD-E6FDFE74D195}" dt="2022-08-16T13:29:50.329" v="537" actId="1076"/>
          <ac:spMkLst>
            <pc:docMk/>
            <pc:sldMk cId="2692473990" sldId="293"/>
            <ac:spMk id="14" creationId="{3AAA0114-D728-E678-CE9D-85B9216D88E7}"/>
          </ac:spMkLst>
        </pc:spChg>
      </pc:sldChg>
      <pc:sldChg chg="modAnim">
        <pc:chgData name="Miriam Gjerdevik" userId="ab3c7917-9f08-4c52-90dd-8a65fdac52a2" providerId="ADAL" clId="{22316187-A037-41C5-B6FD-E6FDFE74D195}" dt="2022-08-16T13:43:19.174" v="634"/>
        <pc:sldMkLst>
          <pc:docMk/>
          <pc:sldMk cId="2124087189" sldId="294"/>
        </pc:sldMkLst>
      </pc:sldChg>
      <pc:sldChg chg="modSp mod modAnim">
        <pc:chgData name="Miriam Gjerdevik" userId="ab3c7917-9f08-4c52-90dd-8a65fdac52a2" providerId="ADAL" clId="{22316187-A037-41C5-B6FD-E6FDFE74D195}" dt="2022-08-16T13:46:32.267" v="645" actId="207"/>
        <pc:sldMkLst>
          <pc:docMk/>
          <pc:sldMk cId="3551559666" sldId="296"/>
        </pc:sldMkLst>
        <pc:spChg chg="mod">
          <ac:chgData name="Miriam Gjerdevik" userId="ab3c7917-9f08-4c52-90dd-8a65fdac52a2" providerId="ADAL" clId="{22316187-A037-41C5-B6FD-E6FDFE74D195}" dt="2022-08-16T13:43:53.281" v="639" actId="255"/>
          <ac:spMkLst>
            <pc:docMk/>
            <pc:sldMk cId="3551559666" sldId="296"/>
            <ac:spMk id="3" creationId="{AF547B38-4857-06EE-45E6-96B73CBBC142}"/>
          </ac:spMkLst>
        </pc:spChg>
        <pc:spChg chg="mod">
          <ac:chgData name="Miriam Gjerdevik" userId="ab3c7917-9f08-4c52-90dd-8a65fdac52a2" providerId="ADAL" clId="{22316187-A037-41C5-B6FD-E6FDFE74D195}" dt="2022-08-16T13:43:49.804" v="638" actId="255"/>
          <ac:spMkLst>
            <pc:docMk/>
            <pc:sldMk cId="3551559666" sldId="296"/>
            <ac:spMk id="4" creationId="{06477936-4489-A875-715A-DB82871CB345}"/>
          </ac:spMkLst>
        </pc:spChg>
        <pc:spChg chg="mod">
          <ac:chgData name="Miriam Gjerdevik" userId="ab3c7917-9f08-4c52-90dd-8a65fdac52a2" providerId="ADAL" clId="{22316187-A037-41C5-B6FD-E6FDFE74D195}" dt="2022-08-16T13:44:47.510" v="642" actId="1076"/>
          <ac:spMkLst>
            <pc:docMk/>
            <pc:sldMk cId="3551559666" sldId="296"/>
            <ac:spMk id="5" creationId="{8CEA7E3A-1852-EB02-C7E9-64703EB02ABF}"/>
          </ac:spMkLst>
        </pc:spChg>
        <pc:spChg chg="mod">
          <ac:chgData name="Miriam Gjerdevik" userId="ab3c7917-9f08-4c52-90dd-8a65fdac52a2" providerId="ADAL" clId="{22316187-A037-41C5-B6FD-E6FDFE74D195}" dt="2022-08-16T13:46:32.267" v="645" actId="207"/>
          <ac:spMkLst>
            <pc:docMk/>
            <pc:sldMk cId="3551559666" sldId="296"/>
            <ac:spMk id="6" creationId="{8BD04FF0-7769-DA6D-FCF2-2C2EB62D0032}"/>
          </ac:spMkLst>
        </pc:spChg>
        <pc:spChg chg="mod">
          <ac:chgData name="Miriam Gjerdevik" userId="ab3c7917-9f08-4c52-90dd-8a65fdac52a2" providerId="ADAL" clId="{22316187-A037-41C5-B6FD-E6FDFE74D195}" dt="2022-08-16T13:43:49.804" v="638" actId="255"/>
          <ac:spMkLst>
            <pc:docMk/>
            <pc:sldMk cId="3551559666" sldId="296"/>
            <ac:spMk id="7" creationId="{C998BD6A-82F7-CBAD-2B92-3B5E6994C31E}"/>
          </ac:spMkLst>
        </pc:spChg>
        <pc:picChg chg="mod">
          <ac:chgData name="Miriam Gjerdevik" userId="ab3c7917-9f08-4c52-90dd-8a65fdac52a2" providerId="ADAL" clId="{22316187-A037-41C5-B6FD-E6FDFE74D195}" dt="2022-08-16T13:43:49.804" v="638" actId="255"/>
          <ac:picMkLst>
            <pc:docMk/>
            <pc:sldMk cId="3551559666" sldId="296"/>
            <ac:picMk id="2" creationId="{0F5B6033-B90B-3E4B-8462-8175FC1AA00C}"/>
          </ac:picMkLst>
        </pc:picChg>
      </pc:sldChg>
      <pc:sldChg chg="modSp mod modAnim">
        <pc:chgData name="Miriam Gjerdevik" userId="ab3c7917-9f08-4c52-90dd-8a65fdac52a2" providerId="ADAL" clId="{22316187-A037-41C5-B6FD-E6FDFE74D195}" dt="2022-08-16T13:49:07.246" v="655"/>
        <pc:sldMkLst>
          <pc:docMk/>
          <pc:sldMk cId="381074576" sldId="297"/>
        </pc:sldMkLst>
        <pc:spChg chg="mod">
          <ac:chgData name="Miriam Gjerdevik" userId="ab3c7917-9f08-4c52-90dd-8a65fdac52a2" providerId="ADAL" clId="{22316187-A037-41C5-B6FD-E6FDFE74D195}" dt="2022-08-16T13:47:31.600" v="649" actId="115"/>
          <ac:spMkLst>
            <pc:docMk/>
            <pc:sldMk cId="381074576" sldId="297"/>
            <ac:spMk id="2" creationId="{46D90FC8-03E4-4C8F-7D09-3C61432AF48E}"/>
          </ac:spMkLst>
        </pc:spChg>
        <pc:spChg chg="mod">
          <ac:chgData name="Miriam Gjerdevik" userId="ab3c7917-9f08-4c52-90dd-8a65fdac52a2" providerId="ADAL" clId="{22316187-A037-41C5-B6FD-E6FDFE74D195}" dt="2022-08-16T13:47:19.591" v="647" actId="113"/>
          <ac:spMkLst>
            <pc:docMk/>
            <pc:sldMk cId="381074576" sldId="297"/>
            <ac:spMk id="3" creationId="{926F8766-D67F-C050-1078-F2012BCD10BB}"/>
          </ac:spMkLst>
        </pc:spChg>
      </pc:sldChg>
      <pc:sldChg chg="modSp mod modAnim">
        <pc:chgData name="Miriam Gjerdevik" userId="ab3c7917-9f08-4c52-90dd-8a65fdac52a2" providerId="ADAL" clId="{22316187-A037-41C5-B6FD-E6FDFE74D195}" dt="2022-08-16T13:35:09.571" v="593" actId="1076"/>
        <pc:sldMkLst>
          <pc:docMk/>
          <pc:sldMk cId="547961326" sldId="298"/>
        </pc:sldMkLst>
        <pc:spChg chg="mod">
          <ac:chgData name="Miriam Gjerdevik" userId="ab3c7917-9f08-4c52-90dd-8a65fdac52a2" providerId="ADAL" clId="{22316187-A037-41C5-B6FD-E6FDFE74D195}" dt="2022-08-16T13:35:09.571" v="593" actId="1076"/>
          <ac:spMkLst>
            <pc:docMk/>
            <pc:sldMk cId="547961326" sldId="298"/>
            <ac:spMk id="6" creationId="{E800C308-3644-B76E-0479-B30CF90A28C0}"/>
          </ac:spMkLst>
        </pc:spChg>
        <pc:spChg chg="mod">
          <ac:chgData name="Miriam Gjerdevik" userId="ab3c7917-9f08-4c52-90dd-8a65fdac52a2" providerId="ADAL" clId="{22316187-A037-41C5-B6FD-E6FDFE74D195}" dt="2022-08-16T13:33:46.191" v="586" actId="115"/>
          <ac:spMkLst>
            <pc:docMk/>
            <pc:sldMk cId="547961326" sldId="298"/>
            <ac:spMk id="7" creationId="{821AFB65-9CF4-0D8F-DE78-F3C0F9571FD4}"/>
          </ac:spMkLst>
        </pc:spChg>
        <pc:picChg chg="mod">
          <ac:chgData name="Miriam Gjerdevik" userId="ab3c7917-9f08-4c52-90dd-8a65fdac52a2" providerId="ADAL" clId="{22316187-A037-41C5-B6FD-E6FDFE74D195}" dt="2022-08-16T13:35:03.844" v="592" actId="1076"/>
          <ac:picMkLst>
            <pc:docMk/>
            <pc:sldMk cId="547961326" sldId="298"/>
            <ac:picMk id="8" creationId="{52747AAD-E7EA-379B-540F-7A4853F9E131}"/>
          </ac:picMkLst>
        </pc:picChg>
      </pc:sldChg>
      <pc:sldChg chg="modSp mod">
        <pc:chgData name="Miriam Gjerdevik" userId="ab3c7917-9f08-4c52-90dd-8a65fdac52a2" providerId="ADAL" clId="{22316187-A037-41C5-B6FD-E6FDFE74D195}" dt="2022-08-16T14:14:08.193" v="661" actId="1035"/>
        <pc:sldMkLst>
          <pc:docMk/>
          <pc:sldMk cId="3989471969" sldId="299"/>
        </pc:sldMkLst>
        <pc:spChg chg="mod">
          <ac:chgData name="Miriam Gjerdevik" userId="ab3c7917-9f08-4c52-90dd-8a65fdac52a2" providerId="ADAL" clId="{22316187-A037-41C5-B6FD-E6FDFE74D195}" dt="2022-08-16T13:50:33.338" v="658" actId="255"/>
          <ac:spMkLst>
            <pc:docMk/>
            <pc:sldMk cId="3989471969" sldId="299"/>
            <ac:spMk id="3" creationId="{AF547B38-4857-06EE-45E6-96B73CBBC142}"/>
          </ac:spMkLst>
        </pc:spChg>
        <pc:spChg chg="mod">
          <ac:chgData name="Miriam Gjerdevik" userId="ab3c7917-9f08-4c52-90dd-8a65fdac52a2" providerId="ADAL" clId="{22316187-A037-41C5-B6FD-E6FDFE74D195}" dt="2022-08-16T14:14:08.193" v="661" actId="1035"/>
          <ac:spMkLst>
            <pc:docMk/>
            <pc:sldMk cId="3989471969" sldId="299"/>
            <ac:spMk id="5" creationId="{8CEA7E3A-1852-EB02-C7E9-64703EB02ABF}"/>
          </ac:spMkLst>
        </pc:spChg>
      </pc:sldChg>
      <pc:sldChg chg="modSp">
        <pc:chgData name="Miriam Gjerdevik" userId="ab3c7917-9f08-4c52-90dd-8a65fdac52a2" providerId="ADAL" clId="{22316187-A037-41C5-B6FD-E6FDFE74D195}" dt="2022-08-16T12:59:50.720" v="1" actId="255"/>
        <pc:sldMkLst>
          <pc:docMk/>
          <pc:sldMk cId="2275984967" sldId="314"/>
        </pc:sldMkLst>
        <pc:spChg chg="mod">
          <ac:chgData name="Miriam Gjerdevik" userId="ab3c7917-9f08-4c52-90dd-8a65fdac52a2" providerId="ADAL" clId="{22316187-A037-41C5-B6FD-E6FDFE74D195}" dt="2022-08-16T12:59:50.720" v="1" actId="255"/>
          <ac:spMkLst>
            <pc:docMk/>
            <pc:sldMk cId="2275984967" sldId="314"/>
            <ac:spMk id="2" creationId="{5D97C849-4719-29DC-D885-1F7F4DF2FBA9}"/>
          </ac:spMkLst>
        </pc:spChg>
        <pc:spChg chg="mod">
          <ac:chgData name="Miriam Gjerdevik" userId="ab3c7917-9f08-4c52-90dd-8a65fdac52a2" providerId="ADAL" clId="{22316187-A037-41C5-B6FD-E6FDFE74D195}" dt="2022-08-16T12:59:34.224" v="0" actId="255"/>
          <ac:spMkLst>
            <pc:docMk/>
            <pc:sldMk cId="2275984967" sldId="314"/>
            <ac:spMk id="4" creationId="{4045534F-5592-1AA6-258D-D91AAEB97D26}"/>
          </ac:spMkLst>
        </pc:spChg>
      </pc:sldChg>
      <pc:sldChg chg="addSp delSp modSp add mod delAnim modAnim">
        <pc:chgData name="Miriam Gjerdevik" userId="ab3c7917-9f08-4c52-90dd-8a65fdac52a2" providerId="ADAL" clId="{22316187-A037-41C5-B6FD-E6FDFE74D195}" dt="2022-08-16T13:22:07.310" v="520" actId="207"/>
        <pc:sldMkLst>
          <pc:docMk/>
          <pc:sldMk cId="2540205749" sldId="315"/>
        </pc:sldMkLst>
        <pc:spChg chg="del">
          <ac:chgData name="Miriam Gjerdevik" userId="ab3c7917-9f08-4c52-90dd-8a65fdac52a2" providerId="ADAL" clId="{22316187-A037-41C5-B6FD-E6FDFE74D195}" dt="2022-08-16T13:14:04.047" v="321" actId="478"/>
          <ac:spMkLst>
            <pc:docMk/>
            <pc:sldMk cId="2540205749" sldId="315"/>
            <ac:spMk id="2" creationId="{0342A016-C1B7-4DFD-04F5-ECFC4442E178}"/>
          </ac:spMkLst>
        </pc:spChg>
        <pc:spChg chg="mod">
          <ac:chgData name="Miriam Gjerdevik" userId="ab3c7917-9f08-4c52-90dd-8a65fdac52a2" providerId="ADAL" clId="{22316187-A037-41C5-B6FD-E6FDFE74D195}" dt="2022-08-16T13:17:16.124" v="458" actId="20577"/>
          <ac:spMkLst>
            <pc:docMk/>
            <pc:sldMk cId="2540205749" sldId="315"/>
            <ac:spMk id="5" creationId="{B0246A4B-EDD1-8010-6CDB-79714ADC3FD5}"/>
          </ac:spMkLst>
        </pc:spChg>
        <pc:spChg chg="del mod">
          <ac:chgData name="Miriam Gjerdevik" userId="ab3c7917-9f08-4c52-90dd-8a65fdac52a2" providerId="ADAL" clId="{22316187-A037-41C5-B6FD-E6FDFE74D195}" dt="2022-08-16T13:20:36.416" v="507" actId="478"/>
          <ac:spMkLst>
            <pc:docMk/>
            <pc:sldMk cId="2540205749" sldId="315"/>
            <ac:spMk id="6" creationId="{EE862EE6-DDB7-0613-ED41-E03EE5E51B85}"/>
          </ac:spMkLst>
        </pc:spChg>
        <pc:spChg chg="add mod">
          <ac:chgData name="Miriam Gjerdevik" userId="ab3c7917-9f08-4c52-90dd-8a65fdac52a2" providerId="ADAL" clId="{22316187-A037-41C5-B6FD-E6FDFE74D195}" dt="2022-08-16T13:21:36.435" v="516" actId="20577"/>
          <ac:spMkLst>
            <pc:docMk/>
            <pc:sldMk cId="2540205749" sldId="315"/>
            <ac:spMk id="7" creationId="{42556AAE-4C4D-254A-8C9A-4B316DBC8940}"/>
          </ac:spMkLst>
        </pc:spChg>
        <pc:spChg chg="mod">
          <ac:chgData name="Miriam Gjerdevik" userId="ab3c7917-9f08-4c52-90dd-8a65fdac52a2" providerId="ADAL" clId="{22316187-A037-41C5-B6FD-E6FDFE74D195}" dt="2022-08-16T13:22:07.310" v="520" actId="207"/>
          <ac:spMkLst>
            <pc:docMk/>
            <pc:sldMk cId="2540205749" sldId="315"/>
            <ac:spMk id="8" creationId="{79B4E750-9D2D-7095-C992-CC0C4BB3C88B}"/>
          </ac:spMkLst>
        </pc:spChg>
      </pc:sldChg>
    </pc:docChg>
  </pc:docChgLst>
  <pc:docChgLst>
    <pc:chgData name="Miriam Gjerdevik" userId="da2c23e4-c849-4336-861d-efd99cb5a015" providerId="ADAL" clId="{A194BC65-03C7-47BC-80C9-3E1598E6B8CB}"/>
    <pc:docChg chg="undo custSel addSld delSld modSld sldOrd">
      <pc:chgData name="Miriam Gjerdevik" userId="da2c23e4-c849-4336-861d-efd99cb5a015" providerId="ADAL" clId="{A194BC65-03C7-47BC-80C9-3E1598E6B8CB}" dt="2022-08-18T13:07:07.357" v="5228" actId="14100"/>
      <pc:docMkLst>
        <pc:docMk/>
      </pc:docMkLst>
      <pc:sldChg chg="addSp modSp mod modAnim">
        <pc:chgData name="Miriam Gjerdevik" userId="da2c23e4-c849-4336-861d-efd99cb5a015" providerId="ADAL" clId="{A194BC65-03C7-47BC-80C9-3E1598E6B8CB}" dt="2022-08-18T13:07:07.357" v="5228" actId="14100"/>
        <pc:sldMkLst>
          <pc:docMk/>
          <pc:sldMk cId="4293688593" sldId="257"/>
        </pc:sldMkLst>
        <pc:spChg chg="add mod">
          <ac:chgData name="Miriam Gjerdevik" userId="da2c23e4-c849-4336-861d-efd99cb5a015" providerId="ADAL" clId="{A194BC65-03C7-47BC-80C9-3E1598E6B8CB}" dt="2022-08-18T08:20:08.531" v="1516" actId="1076"/>
          <ac:spMkLst>
            <pc:docMk/>
            <pc:sldMk cId="4293688593" sldId="257"/>
            <ac:spMk id="2" creationId="{9751157B-85FC-4087-F162-8E1E11A2006A}"/>
          </ac:spMkLst>
        </pc:spChg>
        <pc:spChg chg="mod">
          <ac:chgData name="Miriam Gjerdevik" userId="da2c23e4-c849-4336-861d-efd99cb5a015" providerId="ADAL" clId="{A194BC65-03C7-47BC-80C9-3E1598E6B8CB}" dt="2022-08-18T13:06:14.190" v="5223" actId="20577"/>
          <ac:spMkLst>
            <pc:docMk/>
            <pc:sldMk cId="4293688593" sldId="257"/>
            <ac:spMk id="3" creationId="{5DFC032C-EB53-863D-4D43-7AE7BE3E7CE4}"/>
          </ac:spMkLst>
        </pc:spChg>
        <pc:spChg chg="add mod">
          <ac:chgData name="Miriam Gjerdevik" userId="da2c23e4-c849-4336-861d-efd99cb5a015" providerId="ADAL" clId="{A194BC65-03C7-47BC-80C9-3E1598E6B8CB}" dt="2022-08-18T08:20:02.132" v="1514" actId="1076"/>
          <ac:spMkLst>
            <pc:docMk/>
            <pc:sldMk cId="4293688593" sldId="257"/>
            <ac:spMk id="4" creationId="{851DDE64-64B3-89E6-C5FE-D4DF6E9CD68C}"/>
          </ac:spMkLst>
        </pc:spChg>
        <pc:spChg chg="add mod">
          <ac:chgData name="Miriam Gjerdevik" userId="da2c23e4-c849-4336-861d-efd99cb5a015" providerId="ADAL" clId="{A194BC65-03C7-47BC-80C9-3E1598E6B8CB}" dt="2022-08-18T08:20:14.691" v="1517" actId="1076"/>
          <ac:spMkLst>
            <pc:docMk/>
            <pc:sldMk cId="4293688593" sldId="257"/>
            <ac:spMk id="5" creationId="{2435A9B0-DC00-B465-3229-5357264FA51F}"/>
          </ac:spMkLst>
        </pc:spChg>
        <pc:spChg chg="add mod">
          <ac:chgData name="Miriam Gjerdevik" userId="da2c23e4-c849-4336-861d-efd99cb5a015" providerId="ADAL" clId="{A194BC65-03C7-47BC-80C9-3E1598E6B8CB}" dt="2022-08-18T08:20:05.292" v="1515" actId="1076"/>
          <ac:spMkLst>
            <pc:docMk/>
            <pc:sldMk cId="4293688593" sldId="257"/>
            <ac:spMk id="6" creationId="{347C74D0-F4CA-6DAB-4ADF-68FEF2D4E1B7}"/>
          </ac:spMkLst>
        </pc:spChg>
        <pc:spChg chg="add mod">
          <ac:chgData name="Miriam Gjerdevik" userId="da2c23e4-c849-4336-861d-efd99cb5a015" providerId="ADAL" clId="{A194BC65-03C7-47BC-80C9-3E1598E6B8CB}" dt="2022-08-18T13:06:44.333" v="5225" actId="14100"/>
          <ac:spMkLst>
            <pc:docMk/>
            <pc:sldMk cId="4293688593" sldId="257"/>
            <ac:spMk id="8" creationId="{06680F2C-A80B-7A3B-C7E5-9EAF84DE4EE3}"/>
          </ac:spMkLst>
        </pc:spChg>
        <pc:spChg chg="add mod">
          <ac:chgData name="Miriam Gjerdevik" userId="da2c23e4-c849-4336-861d-efd99cb5a015" providerId="ADAL" clId="{A194BC65-03C7-47BC-80C9-3E1598E6B8CB}" dt="2022-08-18T13:07:07.357" v="5228" actId="14100"/>
          <ac:spMkLst>
            <pc:docMk/>
            <pc:sldMk cId="4293688593" sldId="257"/>
            <ac:spMk id="9" creationId="{E68D0D87-F69C-212B-67BD-C4B500E5FDC3}"/>
          </ac:spMkLst>
        </pc:spChg>
        <pc:spChg chg="add mod">
          <ac:chgData name="Miriam Gjerdevik" userId="da2c23e4-c849-4336-861d-efd99cb5a015" providerId="ADAL" clId="{A194BC65-03C7-47BC-80C9-3E1598E6B8CB}" dt="2022-08-18T08:21:24.018" v="1616" actId="1036"/>
          <ac:spMkLst>
            <pc:docMk/>
            <pc:sldMk cId="4293688593" sldId="257"/>
            <ac:spMk id="10" creationId="{0BE71B59-3E2E-A12B-2BFA-49D5A918A048}"/>
          </ac:spMkLst>
        </pc:spChg>
        <pc:spChg chg="add mod">
          <ac:chgData name="Miriam Gjerdevik" userId="da2c23e4-c849-4336-861d-efd99cb5a015" providerId="ADAL" clId="{A194BC65-03C7-47BC-80C9-3E1598E6B8CB}" dt="2022-08-18T08:21:24.018" v="1616" actId="1036"/>
          <ac:spMkLst>
            <pc:docMk/>
            <pc:sldMk cId="4293688593" sldId="257"/>
            <ac:spMk id="11" creationId="{6BEB6265-E4C5-A741-FF08-52366A06C1E0}"/>
          </ac:spMkLst>
        </pc:spChg>
        <pc:spChg chg="add mod">
          <ac:chgData name="Miriam Gjerdevik" userId="da2c23e4-c849-4336-861d-efd99cb5a015" providerId="ADAL" clId="{A194BC65-03C7-47BC-80C9-3E1598E6B8CB}" dt="2022-08-18T08:20:57.605" v="1588" actId="207"/>
          <ac:spMkLst>
            <pc:docMk/>
            <pc:sldMk cId="4293688593" sldId="257"/>
            <ac:spMk id="12" creationId="{C515F4EA-F89B-C2C2-3C9A-D06CE40CBB41}"/>
          </ac:spMkLst>
        </pc:spChg>
        <pc:spChg chg="add mod">
          <ac:chgData name="Miriam Gjerdevik" userId="da2c23e4-c849-4336-861d-efd99cb5a015" providerId="ADAL" clId="{A194BC65-03C7-47BC-80C9-3E1598E6B8CB}" dt="2022-08-18T08:21:24.018" v="1616" actId="1036"/>
          <ac:spMkLst>
            <pc:docMk/>
            <pc:sldMk cId="4293688593" sldId="257"/>
            <ac:spMk id="13" creationId="{6C7C603B-3A6A-128B-C410-2E6FA2BEE016}"/>
          </ac:spMkLst>
        </pc:spChg>
        <pc:spChg chg="add mod">
          <ac:chgData name="Miriam Gjerdevik" userId="da2c23e4-c849-4336-861d-efd99cb5a015" providerId="ADAL" clId="{A194BC65-03C7-47BC-80C9-3E1598E6B8CB}" dt="2022-08-18T08:22:25.001" v="1654" actId="1076"/>
          <ac:spMkLst>
            <pc:docMk/>
            <pc:sldMk cId="4293688593" sldId="257"/>
            <ac:spMk id="14" creationId="{E6D44E57-2919-87F6-6959-151E7228F122}"/>
          </ac:spMkLst>
        </pc:spChg>
        <pc:spChg chg="add mod">
          <ac:chgData name="Miriam Gjerdevik" userId="da2c23e4-c849-4336-861d-efd99cb5a015" providerId="ADAL" clId="{A194BC65-03C7-47BC-80C9-3E1598E6B8CB}" dt="2022-08-18T08:22:20.695" v="1653" actId="1076"/>
          <ac:spMkLst>
            <pc:docMk/>
            <pc:sldMk cId="4293688593" sldId="257"/>
            <ac:spMk id="15" creationId="{44387A83-1713-A472-DD3E-D63F38189448}"/>
          </ac:spMkLst>
        </pc:spChg>
      </pc:sldChg>
      <pc:sldChg chg="del">
        <pc:chgData name="Miriam Gjerdevik" userId="da2c23e4-c849-4336-861d-efd99cb5a015" providerId="ADAL" clId="{A194BC65-03C7-47BC-80C9-3E1598E6B8CB}" dt="2022-08-17T17:36:07.740" v="263" actId="47"/>
        <pc:sldMkLst>
          <pc:docMk/>
          <pc:sldMk cId="3503150718" sldId="291"/>
        </pc:sldMkLst>
      </pc:sldChg>
      <pc:sldChg chg="modAnim">
        <pc:chgData name="Miriam Gjerdevik" userId="da2c23e4-c849-4336-861d-efd99cb5a015" providerId="ADAL" clId="{A194BC65-03C7-47BC-80C9-3E1598E6B8CB}" dt="2022-08-17T17:12:19.326" v="28"/>
        <pc:sldMkLst>
          <pc:docMk/>
          <pc:sldMk cId="2692473990" sldId="293"/>
        </pc:sldMkLst>
      </pc:sldChg>
      <pc:sldChg chg="modSp modAnim">
        <pc:chgData name="Miriam Gjerdevik" userId="da2c23e4-c849-4336-861d-efd99cb5a015" providerId="ADAL" clId="{A194BC65-03C7-47BC-80C9-3E1598E6B8CB}" dt="2022-08-18T08:25:42.564" v="1658" actId="207"/>
        <pc:sldMkLst>
          <pc:docMk/>
          <pc:sldMk cId="521870158" sldId="295"/>
        </pc:sldMkLst>
        <pc:spChg chg="mod">
          <ac:chgData name="Miriam Gjerdevik" userId="da2c23e4-c849-4336-861d-efd99cb5a015" providerId="ADAL" clId="{A194BC65-03C7-47BC-80C9-3E1598E6B8CB}" dt="2022-08-18T08:25:42.564" v="1658" actId="207"/>
          <ac:spMkLst>
            <pc:docMk/>
            <pc:sldMk cId="521870158" sldId="295"/>
            <ac:spMk id="3" creationId="{9E5CF8BC-281F-A2D3-9F8C-E147A3B6444F}"/>
          </ac:spMkLst>
        </pc:spChg>
        <pc:spChg chg="mod">
          <ac:chgData name="Miriam Gjerdevik" userId="da2c23e4-c849-4336-861d-efd99cb5a015" providerId="ADAL" clId="{A194BC65-03C7-47BC-80C9-3E1598E6B8CB}" dt="2022-08-17T17:15:41.397" v="45"/>
          <ac:spMkLst>
            <pc:docMk/>
            <pc:sldMk cId="521870158" sldId="295"/>
            <ac:spMk id="4" creationId="{8A4A506C-66EE-25E9-7207-2864C19FBCE1}"/>
          </ac:spMkLst>
        </pc:spChg>
      </pc:sldChg>
      <pc:sldChg chg="modSp modAnim">
        <pc:chgData name="Miriam Gjerdevik" userId="da2c23e4-c849-4336-861d-efd99cb5a015" providerId="ADAL" clId="{A194BC65-03C7-47BC-80C9-3E1598E6B8CB}" dt="2022-08-17T17:13:30.189" v="34"/>
        <pc:sldMkLst>
          <pc:docMk/>
          <pc:sldMk cId="3989471969" sldId="299"/>
        </pc:sldMkLst>
        <pc:spChg chg="mod">
          <ac:chgData name="Miriam Gjerdevik" userId="da2c23e4-c849-4336-861d-efd99cb5a015" providerId="ADAL" clId="{A194BC65-03C7-47BC-80C9-3E1598E6B8CB}" dt="2022-08-17T17:13:06.552" v="30" actId="207"/>
          <ac:spMkLst>
            <pc:docMk/>
            <pc:sldMk cId="3989471969" sldId="299"/>
            <ac:spMk id="6" creationId="{8BD04FF0-7769-DA6D-FCF2-2C2EB62D0032}"/>
          </ac:spMkLst>
        </pc:spChg>
      </pc:sldChg>
      <pc:sldChg chg="addSp delSp modSp mod delAnim modAnim">
        <pc:chgData name="Miriam Gjerdevik" userId="da2c23e4-c849-4336-861d-efd99cb5a015" providerId="ADAL" clId="{A194BC65-03C7-47BC-80C9-3E1598E6B8CB}" dt="2022-08-18T09:32:21.238" v="3496"/>
        <pc:sldMkLst>
          <pc:docMk/>
          <pc:sldMk cId="250653547" sldId="300"/>
        </pc:sldMkLst>
        <pc:spChg chg="mod">
          <ac:chgData name="Miriam Gjerdevik" userId="da2c23e4-c849-4336-861d-efd99cb5a015" providerId="ADAL" clId="{A194BC65-03C7-47BC-80C9-3E1598E6B8CB}" dt="2022-08-18T09:25:49.869" v="3324" actId="6549"/>
          <ac:spMkLst>
            <pc:docMk/>
            <pc:sldMk cId="250653547" sldId="300"/>
            <ac:spMk id="2" creationId="{6E8AA8CF-9E1D-5AAD-22F5-6200013D3204}"/>
          </ac:spMkLst>
        </pc:spChg>
        <pc:spChg chg="add mod">
          <ac:chgData name="Miriam Gjerdevik" userId="da2c23e4-c849-4336-861d-efd99cb5a015" providerId="ADAL" clId="{A194BC65-03C7-47BC-80C9-3E1598E6B8CB}" dt="2022-08-18T09:24:03.832" v="3295" actId="1035"/>
          <ac:spMkLst>
            <pc:docMk/>
            <pc:sldMk cId="250653547" sldId="300"/>
            <ac:spMk id="3" creationId="{59AA0BDD-8792-F28D-D7D7-11FB6EC7BB40}"/>
          </ac:spMkLst>
        </pc:spChg>
        <pc:spChg chg="add mod">
          <ac:chgData name="Miriam Gjerdevik" userId="da2c23e4-c849-4336-861d-efd99cb5a015" providerId="ADAL" clId="{A194BC65-03C7-47BC-80C9-3E1598E6B8CB}" dt="2022-08-18T09:24:03.832" v="3295" actId="1035"/>
          <ac:spMkLst>
            <pc:docMk/>
            <pc:sldMk cId="250653547" sldId="300"/>
            <ac:spMk id="4" creationId="{6FB474AD-B001-D32C-98F5-D5FEF53F9EC6}"/>
          </ac:spMkLst>
        </pc:spChg>
        <pc:spChg chg="add mod">
          <ac:chgData name="Miriam Gjerdevik" userId="da2c23e4-c849-4336-861d-efd99cb5a015" providerId="ADAL" clId="{A194BC65-03C7-47BC-80C9-3E1598E6B8CB}" dt="2022-08-18T09:24:03.832" v="3295" actId="1035"/>
          <ac:spMkLst>
            <pc:docMk/>
            <pc:sldMk cId="250653547" sldId="300"/>
            <ac:spMk id="6" creationId="{2F58CCD3-29CE-FB4F-BF67-984D7B92F211}"/>
          </ac:spMkLst>
        </pc:spChg>
        <pc:spChg chg="add mod">
          <ac:chgData name="Miriam Gjerdevik" userId="da2c23e4-c849-4336-861d-efd99cb5a015" providerId="ADAL" clId="{A194BC65-03C7-47BC-80C9-3E1598E6B8CB}" dt="2022-08-18T09:24:03.832" v="3295" actId="1035"/>
          <ac:spMkLst>
            <pc:docMk/>
            <pc:sldMk cId="250653547" sldId="300"/>
            <ac:spMk id="8" creationId="{2FFFF520-7EDF-B821-4BB9-B0F5B20C963D}"/>
          </ac:spMkLst>
        </pc:spChg>
        <pc:spChg chg="add mod">
          <ac:chgData name="Miriam Gjerdevik" userId="da2c23e4-c849-4336-861d-efd99cb5a015" providerId="ADAL" clId="{A194BC65-03C7-47BC-80C9-3E1598E6B8CB}" dt="2022-08-18T09:24:03.832" v="3295" actId="1035"/>
          <ac:spMkLst>
            <pc:docMk/>
            <pc:sldMk cId="250653547" sldId="300"/>
            <ac:spMk id="9" creationId="{9818EC14-37EF-B308-78B7-1CEE69EACBDA}"/>
          </ac:spMkLst>
        </pc:spChg>
        <pc:spChg chg="add mod">
          <ac:chgData name="Miriam Gjerdevik" userId="da2c23e4-c849-4336-861d-efd99cb5a015" providerId="ADAL" clId="{A194BC65-03C7-47BC-80C9-3E1598E6B8CB}" dt="2022-08-18T09:24:03.832" v="3295" actId="1035"/>
          <ac:spMkLst>
            <pc:docMk/>
            <pc:sldMk cId="250653547" sldId="300"/>
            <ac:spMk id="10" creationId="{2E514603-1D07-82AA-1F07-F8F1164A1800}"/>
          </ac:spMkLst>
        </pc:spChg>
        <pc:spChg chg="add del mod">
          <ac:chgData name="Miriam Gjerdevik" userId="da2c23e4-c849-4336-861d-efd99cb5a015" providerId="ADAL" clId="{A194BC65-03C7-47BC-80C9-3E1598E6B8CB}" dt="2022-08-18T09:22:11.153" v="3164" actId="478"/>
          <ac:spMkLst>
            <pc:docMk/>
            <pc:sldMk cId="250653547" sldId="300"/>
            <ac:spMk id="11" creationId="{2E0D345B-156A-01D3-2C24-72AF928830DD}"/>
          </ac:spMkLst>
        </pc:spChg>
        <pc:spChg chg="add del mod">
          <ac:chgData name="Miriam Gjerdevik" userId="da2c23e4-c849-4336-861d-efd99cb5a015" providerId="ADAL" clId="{A194BC65-03C7-47BC-80C9-3E1598E6B8CB}" dt="2022-08-18T09:22:11.153" v="3164" actId="478"/>
          <ac:spMkLst>
            <pc:docMk/>
            <pc:sldMk cId="250653547" sldId="300"/>
            <ac:spMk id="12" creationId="{1ECB3AD1-2A55-982B-B449-E0CDCF59AF6A}"/>
          </ac:spMkLst>
        </pc:spChg>
        <pc:spChg chg="add del mod">
          <ac:chgData name="Miriam Gjerdevik" userId="da2c23e4-c849-4336-861d-efd99cb5a015" providerId="ADAL" clId="{A194BC65-03C7-47BC-80C9-3E1598E6B8CB}" dt="2022-08-18T09:22:11.153" v="3164" actId="478"/>
          <ac:spMkLst>
            <pc:docMk/>
            <pc:sldMk cId="250653547" sldId="300"/>
            <ac:spMk id="13" creationId="{0E118568-4207-1A3A-5904-4998B78C80D3}"/>
          </ac:spMkLst>
        </pc:spChg>
        <pc:spChg chg="add del mod">
          <ac:chgData name="Miriam Gjerdevik" userId="da2c23e4-c849-4336-861d-efd99cb5a015" providerId="ADAL" clId="{A194BC65-03C7-47BC-80C9-3E1598E6B8CB}" dt="2022-08-18T09:20:01.625" v="3047" actId="478"/>
          <ac:spMkLst>
            <pc:docMk/>
            <pc:sldMk cId="250653547" sldId="300"/>
            <ac:spMk id="14" creationId="{1E5B9142-5761-4EB9-2F24-C7B8B5FB200F}"/>
          </ac:spMkLst>
        </pc:spChg>
        <pc:spChg chg="add mod">
          <ac:chgData name="Miriam Gjerdevik" userId="da2c23e4-c849-4336-861d-efd99cb5a015" providerId="ADAL" clId="{A194BC65-03C7-47BC-80C9-3E1598E6B8CB}" dt="2022-08-18T09:28:57.144" v="3442" actId="1037"/>
          <ac:spMkLst>
            <pc:docMk/>
            <pc:sldMk cId="250653547" sldId="300"/>
            <ac:spMk id="17" creationId="{60E632FC-397A-443A-3127-E36852AA96CD}"/>
          </ac:spMkLst>
        </pc:spChg>
        <pc:spChg chg="add mod">
          <ac:chgData name="Miriam Gjerdevik" userId="da2c23e4-c849-4336-861d-efd99cb5a015" providerId="ADAL" clId="{A194BC65-03C7-47BC-80C9-3E1598E6B8CB}" dt="2022-08-18T09:28:57.144" v="3442" actId="1037"/>
          <ac:spMkLst>
            <pc:docMk/>
            <pc:sldMk cId="250653547" sldId="300"/>
            <ac:spMk id="18" creationId="{9056F0A0-DCA9-35DE-ED5F-819620D08F3A}"/>
          </ac:spMkLst>
        </pc:spChg>
        <pc:spChg chg="add mod">
          <ac:chgData name="Miriam Gjerdevik" userId="da2c23e4-c849-4336-861d-efd99cb5a015" providerId="ADAL" clId="{A194BC65-03C7-47BC-80C9-3E1598E6B8CB}" dt="2022-08-18T09:28:57.144" v="3442" actId="1037"/>
          <ac:spMkLst>
            <pc:docMk/>
            <pc:sldMk cId="250653547" sldId="300"/>
            <ac:spMk id="19" creationId="{8C42FEF4-BEC5-1D7B-A93E-81AF45C6418B}"/>
          </ac:spMkLst>
        </pc:spChg>
        <pc:spChg chg="add mod">
          <ac:chgData name="Miriam Gjerdevik" userId="da2c23e4-c849-4336-861d-efd99cb5a015" providerId="ADAL" clId="{A194BC65-03C7-47BC-80C9-3E1598E6B8CB}" dt="2022-08-18T09:28:57.144" v="3442" actId="1037"/>
          <ac:spMkLst>
            <pc:docMk/>
            <pc:sldMk cId="250653547" sldId="300"/>
            <ac:spMk id="20" creationId="{74440A8D-EA14-F9F9-23BE-E8F9B28411D8}"/>
          </ac:spMkLst>
        </pc:spChg>
        <pc:spChg chg="add mod">
          <ac:chgData name="Miriam Gjerdevik" userId="da2c23e4-c849-4336-861d-efd99cb5a015" providerId="ADAL" clId="{A194BC65-03C7-47BC-80C9-3E1598E6B8CB}" dt="2022-08-18T09:28:57.144" v="3442" actId="1037"/>
          <ac:spMkLst>
            <pc:docMk/>
            <pc:sldMk cId="250653547" sldId="300"/>
            <ac:spMk id="22" creationId="{007EC89C-D668-6F75-FA29-E4029C99BF84}"/>
          </ac:spMkLst>
        </pc:spChg>
        <pc:spChg chg="add mod">
          <ac:chgData name="Miriam Gjerdevik" userId="da2c23e4-c849-4336-861d-efd99cb5a015" providerId="ADAL" clId="{A194BC65-03C7-47BC-80C9-3E1598E6B8CB}" dt="2022-08-18T09:30:10.905" v="3465" actId="1076"/>
          <ac:spMkLst>
            <pc:docMk/>
            <pc:sldMk cId="250653547" sldId="300"/>
            <ac:spMk id="23" creationId="{E52EFF4C-5D8E-68C2-8E49-4259E6106700}"/>
          </ac:spMkLst>
        </pc:spChg>
        <pc:cxnChg chg="add del mod">
          <ac:chgData name="Miriam Gjerdevik" userId="da2c23e4-c849-4336-861d-efd99cb5a015" providerId="ADAL" clId="{A194BC65-03C7-47BC-80C9-3E1598E6B8CB}" dt="2022-08-18T09:22:11.153" v="3164" actId="478"/>
          <ac:cxnSpMkLst>
            <pc:docMk/>
            <pc:sldMk cId="250653547" sldId="300"/>
            <ac:cxnSpMk id="16" creationId="{7E086380-B1C7-065C-33FA-85A75905584A}"/>
          </ac:cxnSpMkLst>
        </pc:cxnChg>
        <pc:cxnChg chg="add mod">
          <ac:chgData name="Miriam Gjerdevik" userId="da2c23e4-c849-4336-861d-efd99cb5a015" providerId="ADAL" clId="{A194BC65-03C7-47BC-80C9-3E1598E6B8CB}" dt="2022-08-18T09:28:57.144" v="3442" actId="1037"/>
          <ac:cxnSpMkLst>
            <pc:docMk/>
            <pc:sldMk cId="250653547" sldId="300"/>
            <ac:cxnSpMk id="21" creationId="{08277BAE-C4EF-D724-7FA0-1FBBEE30DEC4}"/>
          </ac:cxnSpMkLst>
        </pc:cxnChg>
      </pc:sldChg>
      <pc:sldChg chg="modSp mod modAnim">
        <pc:chgData name="Miriam Gjerdevik" userId="da2c23e4-c849-4336-861d-efd99cb5a015" providerId="ADAL" clId="{A194BC65-03C7-47BC-80C9-3E1598E6B8CB}" dt="2022-08-17T18:42:57.145" v="1008"/>
        <pc:sldMkLst>
          <pc:docMk/>
          <pc:sldMk cId="2497163088" sldId="301"/>
        </pc:sldMkLst>
        <pc:spChg chg="mod">
          <ac:chgData name="Miriam Gjerdevik" userId="da2c23e4-c849-4336-861d-efd99cb5a015" providerId="ADAL" clId="{A194BC65-03C7-47BC-80C9-3E1598E6B8CB}" dt="2022-08-17T17:16:23.118" v="52" actId="115"/>
          <ac:spMkLst>
            <pc:docMk/>
            <pc:sldMk cId="2497163088" sldId="301"/>
            <ac:spMk id="2" creationId="{A724CC6D-1F71-4054-4070-DE40EDBE741D}"/>
          </ac:spMkLst>
        </pc:spChg>
        <pc:spChg chg="mod">
          <ac:chgData name="Miriam Gjerdevik" userId="da2c23e4-c849-4336-861d-efd99cb5a015" providerId="ADAL" clId="{A194BC65-03C7-47BC-80C9-3E1598E6B8CB}" dt="2022-08-17T17:16:46.949" v="54" actId="255"/>
          <ac:spMkLst>
            <pc:docMk/>
            <pc:sldMk cId="2497163088" sldId="301"/>
            <ac:spMk id="3" creationId="{B5A2D24E-4775-1F47-E877-EA71FC0F4C7D}"/>
          </ac:spMkLst>
        </pc:spChg>
        <pc:spChg chg="mod">
          <ac:chgData name="Miriam Gjerdevik" userId="da2c23e4-c849-4336-861d-efd99cb5a015" providerId="ADAL" clId="{A194BC65-03C7-47BC-80C9-3E1598E6B8CB}" dt="2022-08-17T18:42:09.655" v="997" actId="20577"/>
          <ac:spMkLst>
            <pc:docMk/>
            <pc:sldMk cId="2497163088" sldId="301"/>
            <ac:spMk id="4" creationId="{B01C24C7-A1CC-D13F-78A0-4835E64B0253}"/>
          </ac:spMkLst>
        </pc:spChg>
      </pc:sldChg>
      <pc:sldChg chg="addSp modSp mod modAnim">
        <pc:chgData name="Miriam Gjerdevik" userId="da2c23e4-c849-4336-861d-efd99cb5a015" providerId="ADAL" clId="{A194BC65-03C7-47BC-80C9-3E1598E6B8CB}" dt="2022-08-17T17:27:26.914" v="176" actId="20577"/>
        <pc:sldMkLst>
          <pc:docMk/>
          <pc:sldMk cId="1545357454" sldId="302"/>
        </pc:sldMkLst>
        <pc:spChg chg="mod">
          <ac:chgData name="Miriam Gjerdevik" userId="da2c23e4-c849-4336-861d-efd99cb5a015" providerId="ADAL" clId="{A194BC65-03C7-47BC-80C9-3E1598E6B8CB}" dt="2022-08-17T17:18:54.968" v="94"/>
          <ac:spMkLst>
            <pc:docMk/>
            <pc:sldMk cId="1545357454" sldId="302"/>
            <ac:spMk id="2" creationId="{79B1891B-AB17-1411-FF3B-B0D44EEFCA57}"/>
          </ac:spMkLst>
        </pc:spChg>
        <pc:spChg chg="mod">
          <ac:chgData name="Miriam Gjerdevik" userId="da2c23e4-c849-4336-861d-efd99cb5a015" providerId="ADAL" clId="{A194BC65-03C7-47BC-80C9-3E1598E6B8CB}" dt="2022-08-17T17:27:26.914" v="176" actId="20577"/>
          <ac:spMkLst>
            <pc:docMk/>
            <pc:sldMk cId="1545357454" sldId="302"/>
            <ac:spMk id="4" creationId="{6A0D552F-3D7E-AA56-D343-F9FA2711779A}"/>
          </ac:spMkLst>
        </pc:spChg>
        <pc:spChg chg="mod">
          <ac:chgData name="Miriam Gjerdevik" userId="da2c23e4-c849-4336-861d-efd99cb5a015" providerId="ADAL" clId="{A194BC65-03C7-47BC-80C9-3E1598E6B8CB}" dt="2022-08-17T17:19:25.004" v="100" actId="14100"/>
          <ac:spMkLst>
            <pc:docMk/>
            <pc:sldMk cId="1545357454" sldId="302"/>
            <ac:spMk id="5" creationId="{197A217D-00BB-9286-7A5E-93C32A77F56C}"/>
          </ac:spMkLst>
        </pc:spChg>
        <pc:spChg chg="mod">
          <ac:chgData name="Miriam Gjerdevik" userId="da2c23e4-c849-4336-861d-efd99cb5a015" providerId="ADAL" clId="{A194BC65-03C7-47BC-80C9-3E1598E6B8CB}" dt="2022-08-17T17:19:34.664" v="103" actId="14100"/>
          <ac:spMkLst>
            <pc:docMk/>
            <pc:sldMk cId="1545357454" sldId="302"/>
            <ac:spMk id="6" creationId="{9DFBFA54-A41C-0737-2EA3-A2CB38F151CE}"/>
          </ac:spMkLst>
        </pc:spChg>
        <pc:spChg chg="mod">
          <ac:chgData name="Miriam Gjerdevik" userId="da2c23e4-c849-4336-861d-efd99cb5a015" providerId="ADAL" clId="{A194BC65-03C7-47BC-80C9-3E1598E6B8CB}" dt="2022-08-17T17:19:55.758" v="106" actId="1076"/>
          <ac:spMkLst>
            <pc:docMk/>
            <pc:sldMk cId="1545357454" sldId="302"/>
            <ac:spMk id="7" creationId="{05A00EBD-2912-4388-77BD-A6D16C993A78}"/>
          </ac:spMkLst>
        </pc:spChg>
        <pc:spChg chg="add mod">
          <ac:chgData name="Miriam Gjerdevik" userId="da2c23e4-c849-4336-861d-efd99cb5a015" providerId="ADAL" clId="{A194BC65-03C7-47BC-80C9-3E1598E6B8CB}" dt="2022-08-17T17:24:42.023" v="156" actId="1076"/>
          <ac:spMkLst>
            <pc:docMk/>
            <pc:sldMk cId="1545357454" sldId="302"/>
            <ac:spMk id="8" creationId="{A4B7D712-5629-D81E-C19D-C094467E1B0D}"/>
          </ac:spMkLst>
        </pc:spChg>
      </pc:sldChg>
      <pc:sldChg chg="addSp modSp mod modAnim">
        <pc:chgData name="Miriam Gjerdevik" userId="da2c23e4-c849-4336-861d-efd99cb5a015" providerId="ADAL" clId="{A194BC65-03C7-47BC-80C9-3E1598E6B8CB}" dt="2022-08-18T09:12:01.039" v="2937"/>
        <pc:sldMkLst>
          <pc:docMk/>
          <pc:sldMk cId="4191043370" sldId="303"/>
        </pc:sldMkLst>
        <pc:spChg chg="mod">
          <ac:chgData name="Miriam Gjerdevik" userId="da2c23e4-c849-4336-861d-efd99cb5a015" providerId="ADAL" clId="{A194BC65-03C7-47BC-80C9-3E1598E6B8CB}" dt="2022-08-18T09:11:34.428" v="2932" actId="1076"/>
          <ac:spMkLst>
            <pc:docMk/>
            <pc:sldMk cId="4191043370" sldId="303"/>
            <ac:spMk id="2" creationId="{60DD571C-C5C4-8CA9-BABD-3380A489FC5A}"/>
          </ac:spMkLst>
        </pc:spChg>
        <pc:spChg chg="mod">
          <ac:chgData name="Miriam Gjerdevik" userId="da2c23e4-c849-4336-861d-efd99cb5a015" providerId="ADAL" clId="{A194BC65-03C7-47BC-80C9-3E1598E6B8CB}" dt="2022-08-18T09:10:50.138" v="2922" actId="1076"/>
          <ac:spMkLst>
            <pc:docMk/>
            <pc:sldMk cId="4191043370" sldId="303"/>
            <ac:spMk id="3" creationId="{FB023291-6530-737A-26D7-97146F70BFF7}"/>
          </ac:spMkLst>
        </pc:spChg>
        <pc:spChg chg="mod">
          <ac:chgData name="Miriam Gjerdevik" userId="da2c23e4-c849-4336-861d-efd99cb5a015" providerId="ADAL" clId="{A194BC65-03C7-47BC-80C9-3E1598E6B8CB}" dt="2022-08-18T09:10:45.520" v="2921" actId="1076"/>
          <ac:spMkLst>
            <pc:docMk/>
            <pc:sldMk cId="4191043370" sldId="303"/>
            <ac:spMk id="4" creationId="{F3CEE4E2-8A09-68C0-545C-7BA5490CCBFD}"/>
          </ac:spMkLst>
        </pc:spChg>
        <pc:spChg chg="mod">
          <ac:chgData name="Miriam Gjerdevik" userId="da2c23e4-c849-4336-861d-efd99cb5a015" providerId="ADAL" clId="{A194BC65-03C7-47BC-80C9-3E1598E6B8CB}" dt="2022-08-18T09:11:19.078" v="2929" actId="20577"/>
          <ac:spMkLst>
            <pc:docMk/>
            <pc:sldMk cId="4191043370" sldId="303"/>
            <ac:spMk id="5" creationId="{8141361D-1EC2-CCF6-30CA-AD35A8F3B8D1}"/>
          </ac:spMkLst>
        </pc:spChg>
        <pc:spChg chg="add mod">
          <ac:chgData name="Miriam Gjerdevik" userId="da2c23e4-c849-4336-861d-efd99cb5a015" providerId="ADAL" clId="{A194BC65-03C7-47BC-80C9-3E1598E6B8CB}" dt="2022-08-18T09:11:29.966" v="2930" actId="1076"/>
          <ac:spMkLst>
            <pc:docMk/>
            <pc:sldMk cId="4191043370" sldId="303"/>
            <ac:spMk id="7" creationId="{BA311516-F209-B949-0DDA-212C2E187B8D}"/>
          </ac:spMkLst>
        </pc:spChg>
        <pc:spChg chg="add mod">
          <ac:chgData name="Miriam Gjerdevik" userId="da2c23e4-c849-4336-861d-efd99cb5a015" providerId="ADAL" clId="{A194BC65-03C7-47BC-80C9-3E1598E6B8CB}" dt="2022-08-18T09:11:38.336" v="2933" actId="1076"/>
          <ac:spMkLst>
            <pc:docMk/>
            <pc:sldMk cId="4191043370" sldId="303"/>
            <ac:spMk id="9" creationId="{3777023E-3365-8EDF-6692-09CDD285B66D}"/>
          </ac:spMkLst>
        </pc:spChg>
      </pc:sldChg>
      <pc:sldChg chg="addSp modSp mod modAnim">
        <pc:chgData name="Miriam Gjerdevik" userId="da2c23e4-c849-4336-861d-efd99cb5a015" providerId="ADAL" clId="{A194BC65-03C7-47BC-80C9-3E1598E6B8CB}" dt="2022-08-18T10:59:25.312" v="3586" actId="20577"/>
        <pc:sldMkLst>
          <pc:docMk/>
          <pc:sldMk cId="845187166" sldId="304"/>
        </pc:sldMkLst>
        <pc:spChg chg="mod">
          <ac:chgData name="Miriam Gjerdevik" userId="da2c23e4-c849-4336-861d-efd99cb5a015" providerId="ADAL" clId="{A194BC65-03C7-47BC-80C9-3E1598E6B8CB}" dt="2022-08-18T10:52:37.975" v="3517" actId="1076"/>
          <ac:spMkLst>
            <pc:docMk/>
            <pc:sldMk cId="845187166" sldId="304"/>
            <ac:spMk id="2" creationId="{E083A562-A871-ACB5-E7F3-CE8955808BD0}"/>
          </ac:spMkLst>
        </pc:spChg>
        <pc:spChg chg="add mod">
          <ac:chgData name="Miriam Gjerdevik" userId="da2c23e4-c849-4336-861d-efd99cb5a015" providerId="ADAL" clId="{A194BC65-03C7-47BC-80C9-3E1598E6B8CB}" dt="2022-08-18T10:52:53.739" v="3521" actId="14100"/>
          <ac:spMkLst>
            <pc:docMk/>
            <pc:sldMk cId="845187166" sldId="304"/>
            <ac:spMk id="5" creationId="{46E9A6EF-BFBF-6254-0070-DE199C5DE572}"/>
          </ac:spMkLst>
        </pc:spChg>
        <pc:spChg chg="add mod">
          <ac:chgData name="Miriam Gjerdevik" userId="da2c23e4-c849-4336-861d-efd99cb5a015" providerId="ADAL" clId="{A194BC65-03C7-47BC-80C9-3E1598E6B8CB}" dt="2022-08-18T10:53:48.170" v="3534" actId="14100"/>
          <ac:spMkLst>
            <pc:docMk/>
            <pc:sldMk cId="845187166" sldId="304"/>
            <ac:spMk id="6" creationId="{6453638A-7F0D-0E93-5F74-4B3686F92BDA}"/>
          </ac:spMkLst>
        </pc:spChg>
        <pc:spChg chg="add mod">
          <ac:chgData name="Miriam Gjerdevik" userId="da2c23e4-c849-4336-861d-efd99cb5a015" providerId="ADAL" clId="{A194BC65-03C7-47BC-80C9-3E1598E6B8CB}" dt="2022-08-18T10:58:33.579" v="3574" actId="1076"/>
          <ac:spMkLst>
            <pc:docMk/>
            <pc:sldMk cId="845187166" sldId="304"/>
            <ac:spMk id="7" creationId="{86AC3226-81A0-A6D9-9289-E201EB91DF98}"/>
          </ac:spMkLst>
        </pc:spChg>
        <pc:spChg chg="add mod">
          <ac:chgData name="Miriam Gjerdevik" userId="da2c23e4-c849-4336-861d-efd99cb5a015" providerId="ADAL" clId="{A194BC65-03C7-47BC-80C9-3E1598E6B8CB}" dt="2022-08-18T10:56:57.853" v="3546" actId="1076"/>
          <ac:spMkLst>
            <pc:docMk/>
            <pc:sldMk cId="845187166" sldId="304"/>
            <ac:spMk id="8" creationId="{A8183BA8-12F7-FC88-0BB9-30D2EEBACF66}"/>
          </ac:spMkLst>
        </pc:spChg>
        <pc:spChg chg="add mod">
          <ac:chgData name="Miriam Gjerdevik" userId="da2c23e4-c849-4336-861d-efd99cb5a015" providerId="ADAL" clId="{A194BC65-03C7-47BC-80C9-3E1598E6B8CB}" dt="2022-08-18T10:56:46.463" v="3544" actId="14100"/>
          <ac:spMkLst>
            <pc:docMk/>
            <pc:sldMk cId="845187166" sldId="304"/>
            <ac:spMk id="9" creationId="{728CB194-B53A-5943-0F52-037A4BE71663}"/>
          </ac:spMkLst>
        </pc:spChg>
        <pc:spChg chg="add mod">
          <ac:chgData name="Miriam Gjerdevik" userId="da2c23e4-c849-4336-861d-efd99cb5a015" providerId="ADAL" clId="{A194BC65-03C7-47BC-80C9-3E1598E6B8CB}" dt="2022-08-18T10:58:40.512" v="3575" actId="1076"/>
          <ac:spMkLst>
            <pc:docMk/>
            <pc:sldMk cId="845187166" sldId="304"/>
            <ac:spMk id="11" creationId="{452AEE96-AAD5-F1D4-66B4-1FE681EB54FC}"/>
          </ac:spMkLst>
        </pc:spChg>
        <pc:spChg chg="add mod">
          <ac:chgData name="Miriam Gjerdevik" userId="da2c23e4-c849-4336-861d-efd99cb5a015" providerId="ADAL" clId="{A194BC65-03C7-47BC-80C9-3E1598E6B8CB}" dt="2022-08-18T10:58:08.755" v="3568" actId="20577"/>
          <ac:spMkLst>
            <pc:docMk/>
            <pc:sldMk cId="845187166" sldId="304"/>
            <ac:spMk id="13" creationId="{1B49407A-39A8-4E7E-28E7-00B39684A721}"/>
          </ac:spMkLst>
        </pc:spChg>
        <pc:spChg chg="add mod">
          <ac:chgData name="Miriam Gjerdevik" userId="da2c23e4-c849-4336-861d-efd99cb5a015" providerId="ADAL" clId="{A194BC65-03C7-47BC-80C9-3E1598E6B8CB}" dt="2022-08-18T10:59:25.312" v="3586" actId="20577"/>
          <ac:spMkLst>
            <pc:docMk/>
            <pc:sldMk cId="845187166" sldId="304"/>
            <ac:spMk id="15" creationId="{B247C18E-E979-C280-9E30-CF5EA91DFA40}"/>
          </ac:spMkLst>
        </pc:spChg>
        <pc:picChg chg="add mod">
          <ac:chgData name="Miriam Gjerdevik" userId="da2c23e4-c849-4336-861d-efd99cb5a015" providerId="ADAL" clId="{A194BC65-03C7-47BC-80C9-3E1598E6B8CB}" dt="2022-08-18T10:57:54.989" v="3560" actId="1076"/>
          <ac:picMkLst>
            <pc:docMk/>
            <pc:sldMk cId="845187166" sldId="304"/>
            <ac:picMk id="4" creationId="{D56C522E-F75E-6218-F11E-6BBB64D3D5CC}"/>
          </ac:picMkLst>
        </pc:picChg>
      </pc:sldChg>
      <pc:sldChg chg="addSp modSp mod modAnim">
        <pc:chgData name="Miriam Gjerdevik" userId="da2c23e4-c849-4336-861d-efd99cb5a015" providerId="ADAL" clId="{A194BC65-03C7-47BC-80C9-3E1598E6B8CB}" dt="2022-08-17T18:35:41.797" v="922"/>
        <pc:sldMkLst>
          <pc:docMk/>
          <pc:sldMk cId="2976314879" sldId="305"/>
        </pc:sldMkLst>
        <pc:spChg chg="mod">
          <ac:chgData name="Miriam Gjerdevik" userId="da2c23e4-c849-4336-861d-efd99cb5a015" providerId="ADAL" clId="{A194BC65-03C7-47BC-80C9-3E1598E6B8CB}" dt="2022-08-17T18:35:06.733" v="913" actId="207"/>
          <ac:spMkLst>
            <pc:docMk/>
            <pc:sldMk cId="2976314879" sldId="305"/>
            <ac:spMk id="2" creationId="{1117641F-D516-F141-3944-DCC5E613D324}"/>
          </ac:spMkLst>
        </pc:spChg>
        <pc:picChg chg="add mod">
          <ac:chgData name="Miriam Gjerdevik" userId="da2c23e4-c849-4336-861d-efd99cb5a015" providerId="ADAL" clId="{A194BC65-03C7-47BC-80C9-3E1598E6B8CB}" dt="2022-08-17T17:51:05.328" v="416" actId="1076"/>
          <ac:picMkLst>
            <pc:docMk/>
            <pc:sldMk cId="2976314879" sldId="305"/>
            <ac:picMk id="3" creationId="{4236C23F-900A-FCC8-0DAC-9C5FB36D346F}"/>
          </ac:picMkLst>
        </pc:picChg>
        <pc:picChg chg="add mod">
          <ac:chgData name="Miriam Gjerdevik" userId="da2c23e4-c849-4336-861d-efd99cb5a015" providerId="ADAL" clId="{A194BC65-03C7-47BC-80C9-3E1598E6B8CB}" dt="2022-08-17T17:51:19.231" v="419" actId="14100"/>
          <ac:picMkLst>
            <pc:docMk/>
            <pc:sldMk cId="2976314879" sldId="305"/>
            <ac:picMk id="4" creationId="{2410354A-E0C3-FABB-6EA1-2B3BDB8DAB8D}"/>
          </ac:picMkLst>
        </pc:picChg>
      </pc:sldChg>
      <pc:sldChg chg="addSp modSp mod modAnim">
        <pc:chgData name="Miriam Gjerdevik" userId="da2c23e4-c849-4336-861d-efd99cb5a015" providerId="ADAL" clId="{A194BC65-03C7-47BC-80C9-3E1598E6B8CB}" dt="2022-08-17T18:39:42.354" v="957" actId="14100"/>
        <pc:sldMkLst>
          <pc:docMk/>
          <pc:sldMk cId="272930121" sldId="306"/>
        </pc:sldMkLst>
        <pc:spChg chg="mod">
          <ac:chgData name="Miriam Gjerdevik" userId="da2c23e4-c849-4336-861d-efd99cb5a015" providerId="ADAL" clId="{A194BC65-03C7-47BC-80C9-3E1598E6B8CB}" dt="2022-08-17T18:37:24.348" v="935" actId="20577"/>
          <ac:spMkLst>
            <pc:docMk/>
            <pc:sldMk cId="272930121" sldId="306"/>
            <ac:spMk id="2" creationId="{7DD0C242-1873-6B7C-CF1C-9AB63819D7A7}"/>
          </ac:spMkLst>
        </pc:spChg>
        <pc:spChg chg="mod">
          <ac:chgData name="Miriam Gjerdevik" userId="da2c23e4-c849-4336-861d-efd99cb5a015" providerId="ADAL" clId="{A194BC65-03C7-47BC-80C9-3E1598E6B8CB}" dt="2022-08-17T18:37:45.486" v="939" actId="20577"/>
          <ac:spMkLst>
            <pc:docMk/>
            <pc:sldMk cId="272930121" sldId="306"/>
            <ac:spMk id="3" creationId="{E1E9874C-4565-D3AF-A268-EDD697930F84}"/>
          </ac:spMkLst>
        </pc:spChg>
        <pc:spChg chg="add mod">
          <ac:chgData name="Miriam Gjerdevik" userId="da2c23e4-c849-4336-861d-efd99cb5a015" providerId="ADAL" clId="{A194BC65-03C7-47BC-80C9-3E1598E6B8CB}" dt="2022-08-17T18:39:42.354" v="957" actId="14100"/>
          <ac:spMkLst>
            <pc:docMk/>
            <pc:sldMk cId="272930121" sldId="306"/>
            <ac:spMk id="5" creationId="{AF7C0507-EBC9-266B-236A-7322E265D9A9}"/>
          </ac:spMkLst>
        </pc:spChg>
      </pc:sldChg>
      <pc:sldChg chg="addSp delSp modSp mod delAnim modAnim">
        <pc:chgData name="Miriam Gjerdevik" userId="da2c23e4-c849-4336-861d-efd99cb5a015" providerId="ADAL" clId="{A194BC65-03C7-47BC-80C9-3E1598E6B8CB}" dt="2022-08-18T09:13:16.717" v="2945"/>
        <pc:sldMkLst>
          <pc:docMk/>
          <pc:sldMk cId="2859711850" sldId="307"/>
        </pc:sldMkLst>
        <pc:picChg chg="add mod">
          <ac:chgData name="Miriam Gjerdevik" userId="da2c23e4-c849-4336-861d-efd99cb5a015" providerId="ADAL" clId="{A194BC65-03C7-47BC-80C9-3E1598E6B8CB}" dt="2022-08-18T09:12:56.573" v="2942" actId="1076"/>
          <ac:picMkLst>
            <pc:docMk/>
            <pc:sldMk cId="2859711850" sldId="307"/>
            <ac:picMk id="2" creationId="{038D137B-FE5B-51DD-EB6D-7B955530CE01}"/>
          </ac:picMkLst>
        </pc:picChg>
        <pc:picChg chg="del">
          <ac:chgData name="Miriam Gjerdevik" userId="da2c23e4-c849-4336-861d-efd99cb5a015" providerId="ADAL" clId="{A194BC65-03C7-47BC-80C9-3E1598E6B8CB}" dt="2022-08-18T09:12:41.188" v="2938" actId="478"/>
          <ac:picMkLst>
            <pc:docMk/>
            <pc:sldMk cId="2859711850" sldId="307"/>
            <ac:picMk id="10" creationId="{1AF87A89-5D69-669C-5380-512016BDBF6A}"/>
          </ac:picMkLst>
        </pc:picChg>
      </pc:sldChg>
      <pc:sldChg chg="modSp mod modAnim">
        <pc:chgData name="Miriam Gjerdevik" userId="da2c23e4-c849-4336-861d-efd99cb5a015" providerId="ADAL" clId="{A194BC65-03C7-47BC-80C9-3E1598E6B8CB}" dt="2022-08-17T18:04:38.777" v="568" actId="20577"/>
        <pc:sldMkLst>
          <pc:docMk/>
          <pc:sldMk cId="2130303364" sldId="308"/>
        </pc:sldMkLst>
        <pc:spChg chg="mod">
          <ac:chgData name="Miriam Gjerdevik" userId="da2c23e4-c849-4336-861d-efd99cb5a015" providerId="ADAL" clId="{A194BC65-03C7-47BC-80C9-3E1598E6B8CB}" dt="2022-08-17T18:04:38.777" v="568" actId="20577"/>
          <ac:spMkLst>
            <pc:docMk/>
            <pc:sldMk cId="2130303364" sldId="308"/>
            <ac:spMk id="2" creationId="{F5A5A169-8269-98B3-11F2-D90C725F8807}"/>
          </ac:spMkLst>
        </pc:spChg>
      </pc:sldChg>
      <pc:sldChg chg="addSp delSp modSp mod modAnim">
        <pc:chgData name="Miriam Gjerdevik" userId="da2c23e4-c849-4336-861d-efd99cb5a015" providerId="ADAL" clId="{A194BC65-03C7-47BC-80C9-3E1598E6B8CB}" dt="2022-08-17T18:28:07.939" v="789" actId="13926"/>
        <pc:sldMkLst>
          <pc:docMk/>
          <pc:sldMk cId="68644248" sldId="309"/>
        </pc:sldMkLst>
        <pc:spChg chg="mod">
          <ac:chgData name="Miriam Gjerdevik" userId="da2c23e4-c849-4336-861d-efd99cb5a015" providerId="ADAL" clId="{A194BC65-03C7-47BC-80C9-3E1598E6B8CB}" dt="2022-08-17T18:28:07.939" v="789" actId="13926"/>
          <ac:spMkLst>
            <pc:docMk/>
            <pc:sldMk cId="68644248" sldId="309"/>
            <ac:spMk id="3" creationId="{715BEA3C-1365-60E2-76B2-E7416A308224}"/>
          </ac:spMkLst>
        </pc:spChg>
        <pc:spChg chg="add mod">
          <ac:chgData name="Miriam Gjerdevik" userId="da2c23e4-c849-4336-861d-efd99cb5a015" providerId="ADAL" clId="{A194BC65-03C7-47BC-80C9-3E1598E6B8CB}" dt="2022-08-17T18:11:40.456" v="641" actId="207"/>
          <ac:spMkLst>
            <pc:docMk/>
            <pc:sldMk cId="68644248" sldId="309"/>
            <ac:spMk id="4" creationId="{274C1B8D-BA05-C8CD-FD3F-66D6CDBDFADD}"/>
          </ac:spMkLst>
        </pc:spChg>
        <pc:spChg chg="del">
          <ac:chgData name="Miriam Gjerdevik" userId="da2c23e4-c849-4336-861d-efd99cb5a015" providerId="ADAL" clId="{A194BC65-03C7-47BC-80C9-3E1598E6B8CB}" dt="2022-08-17T18:06:01.680" v="574" actId="478"/>
          <ac:spMkLst>
            <pc:docMk/>
            <pc:sldMk cId="68644248" sldId="309"/>
            <ac:spMk id="7" creationId="{7ECEAC3D-A555-B90A-D195-BCE7D631BD99}"/>
          </ac:spMkLst>
        </pc:spChg>
        <pc:spChg chg="del">
          <ac:chgData name="Miriam Gjerdevik" userId="da2c23e4-c849-4336-861d-efd99cb5a015" providerId="ADAL" clId="{A194BC65-03C7-47BC-80C9-3E1598E6B8CB}" dt="2022-08-17T18:05:58.045" v="573" actId="478"/>
          <ac:spMkLst>
            <pc:docMk/>
            <pc:sldMk cId="68644248" sldId="309"/>
            <ac:spMk id="8" creationId="{451399C4-A5DD-B374-3317-C71196E334EC}"/>
          </ac:spMkLst>
        </pc:spChg>
        <pc:spChg chg="del mod">
          <ac:chgData name="Miriam Gjerdevik" userId="da2c23e4-c849-4336-861d-efd99cb5a015" providerId="ADAL" clId="{A194BC65-03C7-47BC-80C9-3E1598E6B8CB}" dt="2022-08-17T18:05:50.332" v="571" actId="478"/>
          <ac:spMkLst>
            <pc:docMk/>
            <pc:sldMk cId="68644248" sldId="309"/>
            <ac:spMk id="9" creationId="{9E5CC351-597B-E0A5-4752-688146308CAC}"/>
          </ac:spMkLst>
        </pc:spChg>
        <pc:spChg chg="del mod">
          <ac:chgData name="Miriam Gjerdevik" userId="da2c23e4-c849-4336-861d-efd99cb5a015" providerId="ADAL" clId="{A194BC65-03C7-47BC-80C9-3E1598E6B8CB}" dt="2022-08-17T18:05:53.297" v="572" actId="478"/>
          <ac:spMkLst>
            <pc:docMk/>
            <pc:sldMk cId="68644248" sldId="309"/>
            <ac:spMk id="10" creationId="{7463DE2B-75F0-693A-4051-8DA8F9D2A56F}"/>
          </ac:spMkLst>
        </pc:spChg>
      </pc:sldChg>
      <pc:sldChg chg="addSp delSp modSp mod modAnim">
        <pc:chgData name="Miriam Gjerdevik" userId="da2c23e4-c849-4336-861d-efd99cb5a015" providerId="ADAL" clId="{A194BC65-03C7-47BC-80C9-3E1598E6B8CB}" dt="2022-08-18T13:02:15.632" v="5053" actId="207"/>
        <pc:sldMkLst>
          <pc:docMk/>
          <pc:sldMk cId="3405721756" sldId="310"/>
        </pc:sldMkLst>
        <pc:spChg chg="mod">
          <ac:chgData name="Miriam Gjerdevik" userId="da2c23e4-c849-4336-861d-efd99cb5a015" providerId="ADAL" clId="{A194BC65-03C7-47BC-80C9-3E1598E6B8CB}" dt="2022-08-18T13:02:09.970" v="5052" actId="207"/>
          <ac:spMkLst>
            <pc:docMk/>
            <pc:sldMk cId="3405721756" sldId="310"/>
            <ac:spMk id="2" creationId="{73A812DC-3624-A9C1-AFA8-60653F8F86B5}"/>
          </ac:spMkLst>
        </pc:spChg>
        <pc:spChg chg="mod">
          <ac:chgData name="Miriam Gjerdevik" userId="da2c23e4-c849-4336-861d-efd99cb5a015" providerId="ADAL" clId="{A194BC65-03C7-47BC-80C9-3E1598E6B8CB}" dt="2022-08-18T13:02:15.632" v="5053" actId="207"/>
          <ac:spMkLst>
            <pc:docMk/>
            <pc:sldMk cId="3405721756" sldId="310"/>
            <ac:spMk id="3" creationId="{4E3BD357-BF2D-CDA7-9594-40C027CBC412}"/>
          </ac:spMkLst>
        </pc:spChg>
        <pc:spChg chg="del mod">
          <ac:chgData name="Miriam Gjerdevik" userId="da2c23e4-c849-4336-861d-efd99cb5a015" providerId="ADAL" clId="{A194BC65-03C7-47BC-80C9-3E1598E6B8CB}" dt="2022-08-18T12:56:29.579" v="5025" actId="478"/>
          <ac:spMkLst>
            <pc:docMk/>
            <pc:sldMk cId="3405721756" sldId="310"/>
            <ac:spMk id="4" creationId="{C6962061-670A-C92F-751D-626DD6997220}"/>
          </ac:spMkLst>
        </pc:spChg>
        <pc:spChg chg="add del">
          <ac:chgData name="Miriam Gjerdevik" userId="da2c23e4-c849-4336-861d-efd99cb5a015" providerId="ADAL" clId="{A194BC65-03C7-47BC-80C9-3E1598E6B8CB}" dt="2022-08-18T13:01:01.858" v="5039" actId="478"/>
          <ac:spMkLst>
            <pc:docMk/>
            <pc:sldMk cId="3405721756" sldId="310"/>
            <ac:spMk id="8" creationId="{E944BBB5-9DEA-9A82-72C8-51F23A62A038}"/>
          </ac:spMkLst>
        </pc:spChg>
        <pc:spChg chg="add mod">
          <ac:chgData name="Miriam Gjerdevik" userId="da2c23e4-c849-4336-861d-efd99cb5a015" providerId="ADAL" clId="{A194BC65-03C7-47BC-80C9-3E1598E6B8CB}" dt="2022-08-18T13:01:30.218" v="5045" actId="1076"/>
          <ac:spMkLst>
            <pc:docMk/>
            <pc:sldMk cId="3405721756" sldId="310"/>
            <ac:spMk id="10" creationId="{04FDA9BD-621C-DDAB-EBF3-B87F9684D8BD}"/>
          </ac:spMkLst>
        </pc:spChg>
        <pc:picChg chg="add mod">
          <ac:chgData name="Miriam Gjerdevik" userId="da2c23e4-c849-4336-861d-efd99cb5a015" providerId="ADAL" clId="{A194BC65-03C7-47BC-80C9-3E1598E6B8CB}" dt="2022-08-18T13:01:18.615" v="5043" actId="1076"/>
          <ac:picMkLst>
            <pc:docMk/>
            <pc:sldMk cId="3405721756" sldId="310"/>
            <ac:picMk id="6" creationId="{2E01C9B6-1082-3FE1-7C2A-4A93A59224FF}"/>
          </ac:picMkLst>
        </pc:picChg>
      </pc:sldChg>
      <pc:sldChg chg="modSp mod modAnim">
        <pc:chgData name="Miriam Gjerdevik" userId="da2c23e4-c849-4336-861d-efd99cb5a015" providerId="ADAL" clId="{A194BC65-03C7-47BC-80C9-3E1598E6B8CB}" dt="2022-08-18T13:05:47.476" v="5222" actId="20577"/>
        <pc:sldMkLst>
          <pc:docMk/>
          <pc:sldMk cId="375388297" sldId="311"/>
        </pc:sldMkLst>
        <pc:spChg chg="mod">
          <ac:chgData name="Miriam Gjerdevik" userId="da2c23e4-c849-4336-861d-efd99cb5a015" providerId="ADAL" clId="{A194BC65-03C7-47BC-80C9-3E1598E6B8CB}" dt="2022-08-18T13:01:55.524" v="5050" actId="1076"/>
          <ac:spMkLst>
            <pc:docMk/>
            <pc:sldMk cId="375388297" sldId="311"/>
            <ac:spMk id="2" creationId="{771A7FC2-1718-8A4D-6203-99DCE952946E}"/>
          </ac:spMkLst>
        </pc:spChg>
        <pc:spChg chg="mod">
          <ac:chgData name="Miriam Gjerdevik" userId="da2c23e4-c849-4336-861d-efd99cb5a015" providerId="ADAL" clId="{A194BC65-03C7-47BC-80C9-3E1598E6B8CB}" dt="2022-08-18T13:05:47.476" v="5222" actId="20577"/>
          <ac:spMkLst>
            <pc:docMk/>
            <pc:sldMk cId="375388297" sldId="311"/>
            <ac:spMk id="3" creationId="{4627CE35-8CA8-9E8D-F4AC-6E876466BD0C}"/>
          </ac:spMkLst>
        </pc:spChg>
      </pc:sldChg>
      <pc:sldChg chg="addSp modSp mod modAnim">
        <pc:chgData name="Miriam Gjerdevik" userId="da2c23e4-c849-4336-861d-efd99cb5a015" providerId="ADAL" clId="{A194BC65-03C7-47BC-80C9-3E1598E6B8CB}" dt="2022-08-17T18:33:43.766" v="905" actId="1076"/>
        <pc:sldMkLst>
          <pc:docMk/>
          <pc:sldMk cId="2227708986" sldId="312"/>
        </pc:sldMkLst>
        <pc:spChg chg="mod">
          <ac:chgData name="Miriam Gjerdevik" userId="da2c23e4-c849-4336-861d-efd99cb5a015" providerId="ADAL" clId="{A194BC65-03C7-47BC-80C9-3E1598E6B8CB}" dt="2022-08-17T18:31:37.849" v="875" actId="20577"/>
          <ac:spMkLst>
            <pc:docMk/>
            <pc:sldMk cId="2227708986" sldId="312"/>
            <ac:spMk id="4" creationId="{9033BCB7-A626-54F3-E712-9F3D1A6ADC63}"/>
          </ac:spMkLst>
        </pc:spChg>
        <pc:spChg chg="mod">
          <ac:chgData name="Miriam Gjerdevik" userId="da2c23e4-c849-4336-861d-efd99cb5a015" providerId="ADAL" clId="{A194BC65-03C7-47BC-80C9-3E1598E6B8CB}" dt="2022-08-17T18:33:43.766" v="905" actId="1076"/>
          <ac:spMkLst>
            <pc:docMk/>
            <pc:sldMk cId="2227708986" sldId="312"/>
            <ac:spMk id="5" creationId="{A9B5054C-D6B9-AD55-3E1E-2EAAAB880EA5}"/>
          </ac:spMkLst>
        </pc:spChg>
        <pc:spChg chg="add mod">
          <ac:chgData name="Miriam Gjerdevik" userId="da2c23e4-c849-4336-861d-efd99cb5a015" providerId="ADAL" clId="{A194BC65-03C7-47BC-80C9-3E1598E6B8CB}" dt="2022-08-17T18:32:11.021" v="880" actId="14100"/>
          <ac:spMkLst>
            <pc:docMk/>
            <pc:sldMk cId="2227708986" sldId="312"/>
            <ac:spMk id="6" creationId="{BDE08D9A-C4FE-0D3B-73F2-71077B97E7A0}"/>
          </ac:spMkLst>
        </pc:spChg>
        <pc:spChg chg="add mod">
          <ac:chgData name="Miriam Gjerdevik" userId="da2c23e4-c849-4336-861d-efd99cb5a015" providerId="ADAL" clId="{A194BC65-03C7-47BC-80C9-3E1598E6B8CB}" dt="2022-08-17T18:32:36.596" v="889" actId="571"/>
          <ac:spMkLst>
            <pc:docMk/>
            <pc:sldMk cId="2227708986" sldId="312"/>
            <ac:spMk id="8" creationId="{DEE8FBAB-FD73-C3F2-2F74-84E5E0DD12E9}"/>
          </ac:spMkLst>
        </pc:spChg>
        <pc:picChg chg="mod">
          <ac:chgData name="Miriam Gjerdevik" userId="da2c23e4-c849-4336-861d-efd99cb5a015" providerId="ADAL" clId="{A194BC65-03C7-47BC-80C9-3E1598E6B8CB}" dt="2022-08-17T18:32:17.132" v="881" actId="1076"/>
          <ac:picMkLst>
            <pc:docMk/>
            <pc:sldMk cId="2227708986" sldId="312"/>
            <ac:picMk id="3" creationId="{C54867ED-F58D-9C17-11E8-8AB3D473F5C8}"/>
          </ac:picMkLst>
        </pc:picChg>
        <pc:picChg chg="add mod">
          <ac:chgData name="Miriam Gjerdevik" userId="da2c23e4-c849-4336-861d-efd99cb5a015" providerId="ADAL" clId="{A194BC65-03C7-47BC-80C9-3E1598E6B8CB}" dt="2022-08-17T18:32:36.596" v="889" actId="571"/>
          <ac:picMkLst>
            <pc:docMk/>
            <pc:sldMk cId="2227708986" sldId="312"/>
            <ac:picMk id="7" creationId="{B2DCAD42-278A-095C-1442-D38717EECD3C}"/>
          </ac:picMkLst>
        </pc:picChg>
      </pc:sldChg>
      <pc:sldChg chg="modAnim">
        <pc:chgData name="Miriam Gjerdevik" userId="da2c23e4-c849-4336-861d-efd99cb5a015" providerId="ADAL" clId="{A194BC65-03C7-47BC-80C9-3E1598E6B8CB}" dt="2022-08-17T17:49:03.525" v="403"/>
        <pc:sldMkLst>
          <pc:docMk/>
          <pc:sldMk cId="4146213454" sldId="313"/>
        </pc:sldMkLst>
      </pc:sldChg>
      <pc:sldChg chg="addSp modSp new mod modAnim">
        <pc:chgData name="Miriam Gjerdevik" userId="da2c23e4-c849-4336-861d-efd99cb5a015" providerId="ADAL" clId="{A194BC65-03C7-47BC-80C9-3E1598E6B8CB}" dt="2022-08-18T13:05:08.451" v="5200"/>
        <pc:sldMkLst>
          <pc:docMk/>
          <pc:sldMk cId="213042978" sldId="316"/>
        </pc:sldMkLst>
        <pc:spChg chg="add mod">
          <ac:chgData name="Miriam Gjerdevik" userId="da2c23e4-c849-4336-861d-efd99cb5a015" providerId="ADAL" clId="{A194BC65-03C7-47BC-80C9-3E1598E6B8CB}" dt="2022-08-18T13:03:00.035" v="5193" actId="1076"/>
          <ac:spMkLst>
            <pc:docMk/>
            <pc:sldMk cId="213042978" sldId="316"/>
            <ac:spMk id="3" creationId="{66F6292A-8E3B-6DA9-4729-FD1A0DAEFEC4}"/>
          </ac:spMkLst>
        </pc:spChg>
        <pc:spChg chg="add mod">
          <ac:chgData name="Miriam Gjerdevik" userId="da2c23e4-c849-4336-861d-efd99cb5a015" providerId="ADAL" clId="{A194BC65-03C7-47BC-80C9-3E1598E6B8CB}" dt="2022-08-18T13:02:53.557" v="5192" actId="1035"/>
          <ac:spMkLst>
            <pc:docMk/>
            <pc:sldMk cId="213042978" sldId="316"/>
            <ac:spMk id="4" creationId="{9247AA05-9AF5-2A80-1E42-1E7BE26C4539}"/>
          </ac:spMkLst>
        </pc:spChg>
        <pc:picChg chg="add mod">
          <ac:chgData name="Miriam Gjerdevik" userId="da2c23e4-c849-4336-861d-efd99cb5a015" providerId="ADAL" clId="{A194BC65-03C7-47BC-80C9-3E1598E6B8CB}" dt="2022-08-18T13:02:53.557" v="5192" actId="1035"/>
          <ac:picMkLst>
            <pc:docMk/>
            <pc:sldMk cId="213042978" sldId="316"/>
            <ac:picMk id="2" creationId="{D3CC91BC-0E4E-0FF9-752F-07BC8A839E36}"/>
          </ac:picMkLst>
        </pc:picChg>
      </pc:sldChg>
      <pc:sldChg chg="add del">
        <pc:chgData name="Miriam Gjerdevik" userId="da2c23e4-c849-4336-861d-efd99cb5a015" providerId="ADAL" clId="{A194BC65-03C7-47BC-80C9-3E1598E6B8CB}" dt="2022-08-17T18:27:45.895" v="786" actId="47"/>
        <pc:sldMkLst>
          <pc:docMk/>
          <pc:sldMk cId="289746809" sldId="317"/>
        </pc:sldMkLst>
      </pc:sldChg>
      <pc:sldChg chg="addSp modSp add mod modAnim">
        <pc:chgData name="Miriam Gjerdevik" userId="da2c23e4-c849-4336-861d-efd99cb5a015" providerId="ADAL" clId="{A194BC65-03C7-47BC-80C9-3E1598E6B8CB}" dt="2022-08-17T18:27:16.135" v="785" actId="1076"/>
        <pc:sldMkLst>
          <pc:docMk/>
          <pc:sldMk cId="4169269556" sldId="318"/>
        </pc:sldMkLst>
        <pc:spChg chg="mod">
          <ac:chgData name="Miriam Gjerdevik" userId="da2c23e4-c849-4336-861d-efd99cb5a015" providerId="ADAL" clId="{A194BC65-03C7-47BC-80C9-3E1598E6B8CB}" dt="2022-08-17T18:20:41.850" v="720" actId="1076"/>
          <ac:spMkLst>
            <pc:docMk/>
            <pc:sldMk cId="4169269556" sldId="318"/>
            <ac:spMk id="3" creationId="{715BEA3C-1365-60E2-76B2-E7416A308224}"/>
          </ac:spMkLst>
        </pc:spChg>
        <pc:spChg chg="add mod">
          <ac:chgData name="Miriam Gjerdevik" userId="da2c23e4-c849-4336-861d-efd99cb5a015" providerId="ADAL" clId="{A194BC65-03C7-47BC-80C9-3E1598E6B8CB}" dt="2022-08-17T18:20:19.371" v="716" actId="255"/>
          <ac:spMkLst>
            <pc:docMk/>
            <pc:sldMk cId="4169269556" sldId="318"/>
            <ac:spMk id="4" creationId="{9D6377C5-2472-47A1-9AA1-816A8DA4DA9A}"/>
          </ac:spMkLst>
        </pc:spChg>
        <pc:spChg chg="mod">
          <ac:chgData name="Miriam Gjerdevik" userId="da2c23e4-c849-4336-861d-efd99cb5a015" providerId="ADAL" clId="{A194BC65-03C7-47BC-80C9-3E1598E6B8CB}" dt="2022-08-17T18:27:04.955" v="784" actId="207"/>
          <ac:spMkLst>
            <pc:docMk/>
            <pc:sldMk cId="4169269556" sldId="318"/>
            <ac:spMk id="7" creationId="{7ECEAC3D-A555-B90A-D195-BCE7D631BD99}"/>
          </ac:spMkLst>
        </pc:spChg>
        <pc:spChg chg="mod">
          <ac:chgData name="Miriam Gjerdevik" userId="da2c23e4-c849-4336-861d-efd99cb5a015" providerId="ADAL" clId="{A194BC65-03C7-47BC-80C9-3E1598E6B8CB}" dt="2022-08-17T18:27:16.135" v="785" actId="1076"/>
          <ac:spMkLst>
            <pc:docMk/>
            <pc:sldMk cId="4169269556" sldId="318"/>
            <ac:spMk id="8" creationId="{451399C4-A5DD-B374-3317-C71196E334EC}"/>
          </ac:spMkLst>
        </pc:spChg>
        <pc:spChg chg="mod">
          <ac:chgData name="Miriam Gjerdevik" userId="da2c23e4-c849-4336-861d-efd99cb5a015" providerId="ADAL" clId="{A194BC65-03C7-47BC-80C9-3E1598E6B8CB}" dt="2022-08-17T18:21:13.391" v="723" actId="1076"/>
          <ac:spMkLst>
            <pc:docMk/>
            <pc:sldMk cId="4169269556" sldId="318"/>
            <ac:spMk id="9" creationId="{9E5CC351-597B-E0A5-4752-688146308CAC}"/>
          </ac:spMkLst>
        </pc:spChg>
        <pc:spChg chg="mod">
          <ac:chgData name="Miriam Gjerdevik" userId="da2c23e4-c849-4336-861d-efd99cb5a015" providerId="ADAL" clId="{A194BC65-03C7-47BC-80C9-3E1598E6B8CB}" dt="2022-08-17T18:26:40.463" v="781" actId="20577"/>
          <ac:spMkLst>
            <pc:docMk/>
            <pc:sldMk cId="4169269556" sldId="318"/>
            <ac:spMk id="10" creationId="{7463DE2B-75F0-693A-4051-8DA8F9D2A56F}"/>
          </ac:spMkLst>
        </pc:spChg>
      </pc:sldChg>
      <pc:sldChg chg="add del">
        <pc:chgData name="Miriam Gjerdevik" userId="da2c23e4-c849-4336-861d-efd99cb5a015" providerId="ADAL" clId="{A194BC65-03C7-47BC-80C9-3E1598E6B8CB}" dt="2022-08-17T18:27:55.536" v="787" actId="47"/>
        <pc:sldMkLst>
          <pc:docMk/>
          <pc:sldMk cId="1280625962" sldId="319"/>
        </pc:sldMkLst>
      </pc:sldChg>
      <pc:sldChg chg="addSp delSp modSp new mod modAnim">
        <pc:chgData name="Miriam Gjerdevik" userId="da2c23e4-c849-4336-861d-efd99cb5a015" providerId="ADAL" clId="{A194BC65-03C7-47BC-80C9-3E1598E6B8CB}" dt="2022-08-18T09:04:31.157" v="2811" actId="20577"/>
        <pc:sldMkLst>
          <pc:docMk/>
          <pc:sldMk cId="1381736025" sldId="319"/>
        </pc:sldMkLst>
        <pc:spChg chg="add mod">
          <ac:chgData name="Miriam Gjerdevik" userId="da2c23e4-c849-4336-861d-efd99cb5a015" providerId="ADAL" clId="{A194BC65-03C7-47BC-80C9-3E1598E6B8CB}" dt="2022-08-18T09:04:31.157" v="2811" actId="20577"/>
          <ac:spMkLst>
            <pc:docMk/>
            <pc:sldMk cId="1381736025" sldId="319"/>
            <ac:spMk id="3" creationId="{DA41B4E7-0966-1978-4A47-DA183238F3C6}"/>
          </ac:spMkLst>
        </pc:spChg>
        <pc:graphicFrameChg chg="add del mod modGraphic">
          <ac:chgData name="Miriam Gjerdevik" userId="da2c23e4-c849-4336-861d-efd99cb5a015" providerId="ADAL" clId="{A194BC65-03C7-47BC-80C9-3E1598E6B8CB}" dt="2022-08-18T08:51:51.728" v="2198" actId="478"/>
          <ac:graphicFrameMkLst>
            <pc:docMk/>
            <pc:sldMk cId="1381736025" sldId="319"/>
            <ac:graphicFrameMk id="2" creationId="{D7C2A270-9BBC-0B62-7C17-228FBCD5A179}"/>
          </ac:graphicFrameMkLst>
        </pc:graphicFrameChg>
      </pc:sldChg>
      <pc:sldChg chg="addSp delSp modSp add mod modAnim">
        <pc:chgData name="Miriam Gjerdevik" userId="da2c23e4-c849-4336-861d-efd99cb5a015" providerId="ADAL" clId="{A194BC65-03C7-47BC-80C9-3E1598E6B8CB}" dt="2022-08-18T12:45:35.461" v="5020"/>
        <pc:sldMkLst>
          <pc:docMk/>
          <pc:sldMk cId="2549427600" sldId="320"/>
        </pc:sldMkLst>
        <pc:spChg chg="add mod">
          <ac:chgData name="Miriam Gjerdevik" userId="da2c23e4-c849-4336-861d-efd99cb5a015" providerId="ADAL" clId="{A194BC65-03C7-47BC-80C9-3E1598E6B8CB}" dt="2022-08-18T11:09:29.247" v="3889" actId="20577"/>
          <ac:spMkLst>
            <pc:docMk/>
            <pc:sldMk cId="2549427600" sldId="320"/>
            <ac:spMk id="3" creationId="{B131AE39-20DF-EDDE-06D7-DA390ACA0751}"/>
          </ac:spMkLst>
        </pc:spChg>
        <pc:spChg chg="mod">
          <ac:chgData name="Miriam Gjerdevik" userId="da2c23e4-c849-4336-861d-efd99cb5a015" providerId="ADAL" clId="{A194BC65-03C7-47BC-80C9-3E1598E6B8CB}" dt="2022-08-18T11:01:15.977" v="3679" actId="1038"/>
          <ac:spMkLst>
            <pc:docMk/>
            <pc:sldMk cId="2549427600" sldId="320"/>
            <ac:spMk id="5" creationId="{46E9A6EF-BFBF-6254-0070-DE199C5DE572}"/>
          </ac:spMkLst>
        </pc:spChg>
        <pc:spChg chg="mod">
          <ac:chgData name="Miriam Gjerdevik" userId="da2c23e4-c849-4336-861d-efd99cb5a015" providerId="ADAL" clId="{A194BC65-03C7-47BC-80C9-3E1598E6B8CB}" dt="2022-08-18T11:01:15.977" v="3679" actId="1038"/>
          <ac:spMkLst>
            <pc:docMk/>
            <pc:sldMk cId="2549427600" sldId="320"/>
            <ac:spMk id="6" creationId="{6453638A-7F0D-0E93-5F74-4B3686F92BDA}"/>
          </ac:spMkLst>
        </pc:spChg>
        <pc:spChg chg="mod">
          <ac:chgData name="Miriam Gjerdevik" userId="da2c23e4-c849-4336-861d-efd99cb5a015" providerId="ADAL" clId="{A194BC65-03C7-47BC-80C9-3E1598E6B8CB}" dt="2022-08-18T11:01:15.977" v="3679" actId="1038"/>
          <ac:spMkLst>
            <pc:docMk/>
            <pc:sldMk cId="2549427600" sldId="320"/>
            <ac:spMk id="7" creationId="{86AC3226-81A0-A6D9-9289-E201EB91DF98}"/>
          </ac:spMkLst>
        </pc:spChg>
        <pc:spChg chg="mod">
          <ac:chgData name="Miriam Gjerdevik" userId="da2c23e4-c849-4336-861d-efd99cb5a015" providerId="ADAL" clId="{A194BC65-03C7-47BC-80C9-3E1598E6B8CB}" dt="2022-08-18T11:01:15.977" v="3679" actId="1038"/>
          <ac:spMkLst>
            <pc:docMk/>
            <pc:sldMk cId="2549427600" sldId="320"/>
            <ac:spMk id="8" creationId="{A8183BA8-12F7-FC88-0BB9-30D2EEBACF66}"/>
          </ac:spMkLst>
        </pc:spChg>
        <pc:spChg chg="mod">
          <ac:chgData name="Miriam Gjerdevik" userId="da2c23e4-c849-4336-861d-efd99cb5a015" providerId="ADAL" clId="{A194BC65-03C7-47BC-80C9-3E1598E6B8CB}" dt="2022-08-18T11:01:15.977" v="3679" actId="1038"/>
          <ac:spMkLst>
            <pc:docMk/>
            <pc:sldMk cId="2549427600" sldId="320"/>
            <ac:spMk id="9" creationId="{728CB194-B53A-5943-0F52-037A4BE71663}"/>
          </ac:spMkLst>
        </pc:spChg>
        <pc:spChg chg="add del mod">
          <ac:chgData name="Miriam Gjerdevik" userId="da2c23e4-c849-4336-861d-efd99cb5a015" providerId="ADAL" clId="{A194BC65-03C7-47BC-80C9-3E1598E6B8CB}" dt="2022-08-18T11:26:02.823" v="4073" actId="478"/>
          <ac:spMkLst>
            <pc:docMk/>
            <pc:sldMk cId="2549427600" sldId="320"/>
            <ac:spMk id="10" creationId="{E1BD9D27-FBC1-96C1-E485-3BB42CCD5D16}"/>
          </ac:spMkLst>
        </pc:spChg>
        <pc:spChg chg="mod">
          <ac:chgData name="Miriam Gjerdevik" userId="da2c23e4-c849-4336-861d-efd99cb5a015" providerId="ADAL" clId="{A194BC65-03C7-47BC-80C9-3E1598E6B8CB}" dt="2022-08-18T11:01:15.977" v="3679" actId="1038"/>
          <ac:spMkLst>
            <pc:docMk/>
            <pc:sldMk cId="2549427600" sldId="320"/>
            <ac:spMk id="11" creationId="{452AEE96-AAD5-F1D4-66B4-1FE681EB54FC}"/>
          </ac:spMkLst>
        </pc:spChg>
        <pc:spChg chg="mod">
          <ac:chgData name="Miriam Gjerdevik" userId="da2c23e4-c849-4336-861d-efd99cb5a015" providerId="ADAL" clId="{A194BC65-03C7-47BC-80C9-3E1598E6B8CB}" dt="2022-08-18T11:01:15.977" v="3679" actId="1038"/>
          <ac:spMkLst>
            <pc:docMk/>
            <pc:sldMk cId="2549427600" sldId="320"/>
            <ac:spMk id="13" creationId="{1B49407A-39A8-4E7E-28E7-00B39684A721}"/>
          </ac:spMkLst>
        </pc:spChg>
        <pc:spChg chg="mod">
          <ac:chgData name="Miriam Gjerdevik" userId="da2c23e4-c849-4336-861d-efd99cb5a015" providerId="ADAL" clId="{A194BC65-03C7-47BC-80C9-3E1598E6B8CB}" dt="2022-08-18T11:01:15.977" v="3679" actId="1038"/>
          <ac:spMkLst>
            <pc:docMk/>
            <pc:sldMk cId="2549427600" sldId="320"/>
            <ac:spMk id="15" creationId="{B247C18E-E979-C280-9E30-CF5EA91DFA40}"/>
          </ac:spMkLst>
        </pc:spChg>
        <pc:picChg chg="mod">
          <ac:chgData name="Miriam Gjerdevik" userId="da2c23e4-c849-4336-861d-efd99cb5a015" providerId="ADAL" clId="{A194BC65-03C7-47BC-80C9-3E1598E6B8CB}" dt="2022-08-18T11:00:28.535" v="3589" actId="1076"/>
          <ac:picMkLst>
            <pc:docMk/>
            <pc:sldMk cId="2549427600" sldId="320"/>
            <ac:picMk id="4" creationId="{D56C522E-F75E-6218-F11E-6BBB64D3D5CC}"/>
          </ac:picMkLst>
        </pc:picChg>
      </pc:sldChg>
      <pc:sldChg chg="addSp delSp modSp add mod delAnim modAnim">
        <pc:chgData name="Miriam Gjerdevik" userId="da2c23e4-c849-4336-861d-efd99cb5a015" providerId="ADAL" clId="{A194BC65-03C7-47BC-80C9-3E1598E6B8CB}" dt="2022-08-18T12:33:24.835" v="4899" actId="207"/>
        <pc:sldMkLst>
          <pc:docMk/>
          <pc:sldMk cId="1203598765" sldId="321"/>
        </pc:sldMkLst>
        <pc:spChg chg="del mod">
          <ac:chgData name="Miriam Gjerdevik" userId="da2c23e4-c849-4336-861d-efd99cb5a015" providerId="ADAL" clId="{A194BC65-03C7-47BC-80C9-3E1598E6B8CB}" dt="2022-08-18T12:27:55.425" v="4724" actId="478"/>
          <ac:spMkLst>
            <pc:docMk/>
            <pc:sldMk cId="1203598765" sldId="321"/>
            <ac:spMk id="2" creationId="{E083A562-A871-ACB5-E7F3-CE8955808BD0}"/>
          </ac:spMkLst>
        </pc:spChg>
        <pc:spChg chg="del">
          <ac:chgData name="Miriam Gjerdevik" userId="da2c23e4-c849-4336-861d-efd99cb5a015" providerId="ADAL" clId="{A194BC65-03C7-47BC-80C9-3E1598E6B8CB}" dt="2022-08-18T11:26:17.515" v="4074" actId="478"/>
          <ac:spMkLst>
            <pc:docMk/>
            <pc:sldMk cId="1203598765" sldId="321"/>
            <ac:spMk id="3" creationId="{B131AE39-20DF-EDDE-06D7-DA390ACA0751}"/>
          </ac:spMkLst>
        </pc:spChg>
        <pc:spChg chg="del mod">
          <ac:chgData name="Miriam Gjerdevik" userId="da2c23e4-c849-4336-861d-efd99cb5a015" providerId="ADAL" clId="{A194BC65-03C7-47BC-80C9-3E1598E6B8CB}" dt="2022-08-18T11:28:19.048" v="4098" actId="478"/>
          <ac:spMkLst>
            <pc:docMk/>
            <pc:sldMk cId="1203598765" sldId="321"/>
            <ac:spMk id="5" creationId="{46E9A6EF-BFBF-6254-0070-DE199C5DE572}"/>
          </ac:spMkLst>
        </pc:spChg>
        <pc:spChg chg="del mod">
          <ac:chgData name="Miriam Gjerdevik" userId="da2c23e4-c849-4336-861d-efd99cb5a015" providerId="ADAL" clId="{A194BC65-03C7-47BC-80C9-3E1598E6B8CB}" dt="2022-08-18T11:28:36.372" v="4105" actId="478"/>
          <ac:spMkLst>
            <pc:docMk/>
            <pc:sldMk cId="1203598765" sldId="321"/>
            <ac:spMk id="6" creationId="{6453638A-7F0D-0E93-5F74-4B3686F92BDA}"/>
          </ac:spMkLst>
        </pc:spChg>
        <pc:spChg chg="del mod">
          <ac:chgData name="Miriam Gjerdevik" userId="da2c23e4-c849-4336-861d-efd99cb5a015" providerId="ADAL" clId="{A194BC65-03C7-47BC-80C9-3E1598E6B8CB}" dt="2022-08-18T11:28:22.255" v="4099" actId="478"/>
          <ac:spMkLst>
            <pc:docMk/>
            <pc:sldMk cId="1203598765" sldId="321"/>
            <ac:spMk id="7" creationId="{86AC3226-81A0-A6D9-9289-E201EB91DF98}"/>
          </ac:spMkLst>
        </pc:spChg>
        <pc:spChg chg="del mod">
          <ac:chgData name="Miriam Gjerdevik" userId="da2c23e4-c849-4336-861d-efd99cb5a015" providerId="ADAL" clId="{A194BC65-03C7-47BC-80C9-3E1598E6B8CB}" dt="2022-08-18T11:28:26.309" v="4101" actId="478"/>
          <ac:spMkLst>
            <pc:docMk/>
            <pc:sldMk cId="1203598765" sldId="321"/>
            <ac:spMk id="8" creationId="{A8183BA8-12F7-FC88-0BB9-30D2EEBACF66}"/>
          </ac:spMkLst>
        </pc:spChg>
        <pc:spChg chg="del mod">
          <ac:chgData name="Miriam Gjerdevik" userId="da2c23e4-c849-4336-861d-efd99cb5a015" providerId="ADAL" clId="{A194BC65-03C7-47BC-80C9-3E1598E6B8CB}" dt="2022-08-18T11:28:27.352" v="4102" actId="478"/>
          <ac:spMkLst>
            <pc:docMk/>
            <pc:sldMk cId="1203598765" sldId="321"/>
            <ac:spMk id="9" creationId="{728CB194-B53A-5943-0F52-037A4BE71663}"/>
          </ac:spMkLst>
        </pc:spChg>
        <pc:spChg chg="mod">
          <ac:chgData name="Miriam Gjerdevik" userId="da2c23e4-c849-4336-861d-efd99cb5a015" providerId="ADAL" clId="{A194BC65-03C7-47BC-80C9-3E1598E6B8CB}" dt="2022-08-18T12:31:33.690" v="4877" actId="20577"/>
          <ac:spMkLst>
            <pc:docMk/>
            <pc:sldMk cId="1203598765" sldId="321"/>
            <ac:spMk id="10" creationId="{E1BD9D27-FBC1-96C1-E485-3BB42CCD5D16}"/>
          </ac:spMkLst>
        </pc:spChg>
        <pc:spChg chg="del mod">
          <ac:chgData name="Miriam Gjerdevik" userId="da2c23e4-c849-4336-861d-efd99cb5a015" providerId="ADAL" clId="{A194BC65-03C7-47BC-80C9-3E1598E6B8CB}" dt="2022-08-18T11:28:24.792" v="4100" actId="478"/>
          <ac:spMkLst>
            <pc:docMk/>
            <pc:sldMk cId="1203598765" sldId="321"/>
            <ac:spMk id="11" creationId="{452AEE96-AAD5-F1D4-66B4-1FE681EB54FC}"/>
          </ac:spMkLst>
        </pc:spChg>
        <pc:spChg chg="add del mod">
          <ac:chgData name="Miriam Gjerdevik" userId="da2c23e4-c849-4336-861d-efd99cb5a015" providerId="ADAL" clId="{A194BC65-03C7-47BC-80C9-3E1598E6B8CB}" dt="2022-08-18T11:26:57.079" v="4078" actId="478"/>
          <ac:spMkLst>
            <pc:docMk/>
            <pc:sldMk cId="1203598765" sldId="321"/>
            <ac:spMk id="12" creationId="{0C585D23-242C-8891-629F-BE01D6F0BB8A}"/>
          </ac:spMkLst>
        </pc:spChg>
        <pc:spChg chg="del mod">
          <ac:chgData name="Miriam Gjerdevik" userId="da2c23e4-c849-4336-861d-efd99cb5a015" providerId="ADAL" clId="{A194BC65-03C7-47BC-80C9-3E1598E6B8CB}" dt="2022-08-18T11:28:33.346" v="4104" actId="478"/>
          <ac:spMkLst>
            <pc:docMk/>
            <pc:sldMk cId="1203598765" sldId="321"/>
            <ac:spMk id="13" creationId="{1B49407A-39A8-4E7E-28E7-00B39684A721}"/>
          </ac:spMkLst>
        </pc:spChg>
        <pc:spChg chg="add del mod">
          <ac:chgData name="Miriam Gjerdevik" userId="da2c23e4-c849-4336-861d-efd99cb5a015" providerId="ADAL" clId="{A194BC65-03C7-47BC-80C9-3E1598E6B8CB}" dt="2022-08-18T11:27:01.240" v="4080" actId="478"/>
          <ac:spMkLst>
            <pc:docMk/>
            <pc:sldMk cId="1203598765" sldId="321"/>
            <ac:spMk id="14" creationId="{1BE1C845-19B0-BC37-3012-443637F47391}"/>
          </ac:spMkLst>
        </pc:spChg>
        <pc:spChg chg="del mod">
          <ac:chgData name="Miriam Gjerdevik" userId="da2c23e4-c849-4336-861d-efd99cb5a015" providerId="ADAL" clId="{A194BC65-03C7-47BC-80C9-3E1598E6B8CB}" dt="2022-08-18T11:28:30.236" v="4103" actId="478"/>
          <ac:spMkLst>
            <pc:docMk/>
            <pc:sldMk cId="1203598765" sldId="321"/>
            <ac:spMk id="15" creationId="{B247C18E-E979-C280-9E30-CF5EA91DFA40}"/>
          </ac:spMkLst>
        </pc:spChg>
        <pc:spChg chg="add del mod">
          <ac:chgData name="Miriam Gjerdevik" userId="da2c23e4-c849-4336-861d-efd99cb5a015" providerId="ADAL" clId="{A194BC65-03C7-47BC-80C9-3E1598E6B8CB}" dt="2022-08-18T11:28:12.373" v="4096" actId="478"/>
          <ac:spMkLst>
            <pc:docMk/>
            <pc:sldMk cId="1203598765" sldId="321"/>
            <ac:spMk id="16" creationId="{CCCD1C93-7FD3-F563-5689-3AD8AAFFCEA4}"/>
          </ac:spMkLst>
        </pc:spChg>
        <pc:spChg chg="add mod">
          <ac:chgData name="Miriam Gjerdevik" userId="da2c23e4-c849-4336-861d-efd99cb5a015" providerId="ADAL" clId="{A194BC65-03C7-47BC-80C9-3E1598E6B8CB}" dt="2022-08-18T12:33:24.835" v="4899" actId="207"/>
          <ac:spMkLst>
            <pc:docMk/>
            <pc:sldMk cId="1203598765" sldId="321"/>
            <ac:spMk id="19" creationId="{3EE4FBA7-BBFB-8EB9-B20D-48B8417015DE}"/>
          </ac:spMkLst>
        </pc:spChg>
        <pc:picChg chg="mod">
          <ac:chgData name="Miriam Gjerdevik" userId="da2c23e4-c849-4336-861d-efd99cb5a015" providerId="ADAL" clId="{A194BC65-03C7-47BC-80C9-3E1598E6B8CB}" dt="2022-08-18T12:28:10.382" v="4727" actId="255"/>
          <ac:picMkLst>
            <pc:docMk/>
            <pc:sldMk cId="1203598765" sldId="321"/>
            <ac:picMk id="4" creationId="{D56C522E-F75E-6218-F11E-6BBB64D3D5CC}"/>
          </ac:picMkLst>
        </pc:picChg>
        <pc:picChg chg="add mod">
          <ac:chgData name="Miriam Gjerdevik" userId="da2c23e4-c849-4336-861d-efd99cb5a015" providerId="ADAL" clId="{A194BC65-03C7-47BC-80C9-3E1598E6B8CB}" dt="2022-08-18T12:28:10.382" v="4727" actId="255"/>
          <ac:picMkLst>
            <pc:docMk/>
            <pc:sldMk cId="1203598765" sldId="321"/>
            <ac:picMk id="18" creationId="{34832681-6223-42EC-B1F2-942D5D89347B}"/>
          </ac:picMkLst>
        </pc:picChg>
      </pc:sldChg>
      <pc:sldChg chg="addSp delSp modSp add mod ord delAnim modAnim">
        <pc:chgData name="Miriam Gjerdevik" userId="da2c23e4-c849-4336-861d-efd99cb5a015" providerId="ADAL" clId="{A194BC65-03C7-47BC-80C9-3E1598E6B8CB}" dt="2022-08-18T12:45:56.347" v="5024"/>
        <pc:sldMkLst>
          <pc:docMk/>
          <pc:sldMk cId="3680179700" sldId="322"/>
        </pc:sldMkLst>
        <pc:spChg chg="mod">
          <ac:chgData name="Miriam Gjerdevik" userId="da2c23e4-c849-4336-861d-efd99cb5a015" providerId="ADAL" clId="{A194BC65-03C7-47BC-80C9-3E1598E6B8CB}" dt="2022-08-18T12:44:04.292" v="5013" actId="207"/>
          <ac:spMkLst>
            <pc:docMk/>
            <pc:sldMk cId="3680179700" sldId="322"/>
            <ac:spMk id="3" creationId="{B131AE39-20DF-EDDE-06D7-DA390ACA0751}"/>
          </ac:spMkLst>
        </pc:spChg>
        <pc:spChg chg="del">
          <ac:chgData name="Miriam Gjerdevik" userId="da2c23e4-c849-4336-861d-efd99cb5a015" providerId="ADAL" clId="{A194BC65-03C7-47BC-80C9-3E1598E6B8CB}" dt="2022-08-18T12:38:26.119" v="4991" actId="478"/>
          <ac:spMkLst>
            <pc:docMk/>
            <pc:sldMk cId="3680179700" sldId="322"/>
            <ac:spMk id="5" creationId="{46E9A6EF-BFBF-6254-0070-DE199C5DE572}"/>
          </ac:spMkLst>
        </pc:spChg>
        <pc:spChg chg="del">
          <ac:chgData name="Miriam Gjerdevik" userId="da2c23e4-c849-4336-861d-efd99cb5a015" providerId="ADAL" clId="{A194BC65-03C7-47BC-80C9-3E1598E6B8CB}" dt="2022-08-18T12:38:17.468" v="4988" actId="478"/>
          <ac:spMkLst>
            <pc:docMk/>
            <pc:sldMk cId="3680179700" sldId="322"/>
            <ac:spMk id="6" creationId="{6453638A-7F0D-0E93-5F74-4B3686F92BDA}"/>
          </ac:spMkLst>
        </pc:spChg>
        <pc:spChg chg="del">
          <ac:chgData name="Miriam Gjerdevik" userId="da2c23e4-c849-4336-861d-efd99cb5a015" providerId="ADAL" clId="{A194BC65-03C7-47BC-80C9-3E1598E6B8CB}" dt="2022-08-18T12:38:00.797" v="4982" actId="478"/>
          <ac:spMkLst>
            <pc:docMk/>
            <pc:sldMk cId="3680179700" sldId="322"/>
            <ac:spMk id="7" creationId="{86AC3226-81A0-A6D9-9289-E201EB91DF98}"/>
          </ac:spMkLst>
        </pc:spChg>
        <pc:spChg chg="del">
          <ac:chgData name="Miriam Gjerdevik" userId="da2c23e4-c849-4336-861d-efd99cb5a015" providerId="ADAL" clId="{A194BC65-03C7-47BC-80C9-3E1598E6B8CB}" dt="2022-08-18T12:38:05.078" v="4986" actId="478"/>
          <ac:spMkLst>
            <pc:docMk/>
            <pc:sldMk cId="3680179700" sldId="322"/>
            <ac:spMk id="8" creationId="{A8183BA8-12F7-FC88-0BB9-30D2EEBACF66}"/>
          </ac:spMkLst>
        </pc:spChg>
        <pc:spChg chg="del">
          <ac:chgData name="Miriam Gjerdevik" userId="da2c23e4-c849-4336-861d-efd99cb5a015" providerId="ADAL" clId="{A194BC65-03C7-47BC-80C9-3E1598E6B8CB}" dt="2022-08-18T12:38:01.624" v="4983" actId="478"/>
          <ac:spMkLst>
            <pc:docMk/>
            <pc:sldMk cId="3680179700" sldId="322"/>
            <ac:spMk id="9" creationId="{728CB194-B53A-5943-0F52-037A4BE71663}"/>
          </ac:spMkLst>
        </pc:spChg>
        <pc:spChg chg="del mod">
          <ac:chgData name="Miriam Gjerdevik" userId="da2c23e4-c849-4336-861d-efd99cb5a015" providerId="ADAL" clId="{A194BC65-03C7-47BC-80C9-3E1598E6B8CB}" dt="2022-08-18T12:38:23.462" v="4990" actId="478"/>
          <ac:spMkLst>
            <pc:docMk/>
            <pc:sldMk cId="3680179700" sldId="322"/>
            <ac:spMk id="11" creationId="{452AEE96-AAD5-F1D4-66B4-1FE681EB54FC}"/>
          </ac:spMkLst>
        </pc:spChg>
        <pc:spChg chg="del">
          <ac:chgData name="Miriam Gjerdevik" userId="da2c23e4-c849-4336-861d-efd99cb5a015" providerId="ADAL" clId="{A194BC65-03C7-47BC-80C9-3E1598E6B8CB}" dt="2022-08-18T12:38:08.063" v="4987" actId="478"/>
          <ac:spMkLst>
            <pc:docMk/>
            <pc:sldMk cId="3680179700" sldId="322"/>
            <ac:spMk id="13" creationId="{1B49407A-39A8-4E7E-28E7-00B39684A721}"/>
          </ac:spMkLst>
        </pc:spChg>
        <pc:spChg chg="del mod">
          <ac:chgData name="Miriam Gjerdevik" userId="da2c23e4-c849-4336-861d-efd99cb5a015" providerId="ADAL" clId="{A194BC65-03C7-47BC-80C9-3E1598E6B8CB}" dt="2022-08-18T12:38:04.185" v="4985" actId="478"/>
          <ac:spMkLst>
            <pc:docMk/>
            <pc:sldMk cId="3680179700" sldId="322"/>
            <ac:spMk id="15" creationId="{B247C18E-E979-C280-9E30-CF5EA91DFA40}"/>
          </ac:spMkLst>
        </pc:spChg>
        <pc:picChg chg="mod">
          <ac:chgData name="Miriam Gjerdevik" userId="da2c23e4-c849-4336-861d-efd99cb5a015" providerId="ADAL" clId="{A194BC65-03C7-47BC-80C9-3E1598E6B8CB}" dt="2022-08-18T12:39:16.678" v="5004" actId="14100"/>
          <ac:picMkLst>
            <pc:docMk/>
            <pc:sldMk cId="3680179700" sldId="322"/>
            <ac:picMk id="4" creationId="{D56C522E-F75E-6218-F11E-6BBB64D3D5CC}"/>
          </ac:picMkLst>
        </pc:picChg>
        <pc:picChg chg="add del mod">
          <ac:chgData name="Miriam Gjerdevik" userId="da2c23e4-c849-4336-861d-efd99cb5a015" providerId="ADAL" clId="{A194BC65-03C7-47BC-80C9-3E1598E6B8CB}" dt="2022-08-18T12:42:43.926" v="5009" actId="478"/>
          <ac:picMkLst>
            <pc:docMk/>
            <pc:sldMk cId="3680179700" sldId="322"/>
            <ac:picMk id="10" creationId="{7E32DAFC-BF95-1B28-4D79-5D298F8E806D}"/>
          </ac:picMkLst>
        </pc:picChg>
        <pc:picChg chg="add del mod">
          <ac:chgData name="Miriam Gjerdevik" userId="da2c23e4-c849-4336-861d-efd99cb5a015" providerId="ADAL" clId="{A194BC65-03C7-47BC-80C9-3E1598E6B8CB}" dt="2022-08-18T12:39:04.892" v="5003"/>
          <ac:picMkLst>
            <pc:docMk/>
            <pc:sldMk cId="3680179700" sldId="322"/>
            <ac:picMk id="12" creationId="{DF1C415D-72A6-288D-AD2F-82C01CB41E02}"/>
          </ac:picMkLst>
        </pc:picChg>
        <pc:picChg chg="add mod">
          <ac:chgData name="Miriam Gjerdevik" userId="da2c23e4-c849-4336-861d-efd99cb5a015" providerId="ADAL" clId="{A194BC65-03C7-47BC-80C9-3E1598E6B8CB}" dt="2022-08-18T12:42:53.582" v="5011" actId="1076"/>
          <ac:picMkLst>
            <pc:docMk/>
            <pc:sldMk cId="3680179700" sldId="322"/>
            <ac:picMk id="16" creationId="{7A5B208B-9D07-CEBD-DE71-A11BFA2501FD}"/>
          </ac:picMkLst>
        </pc:picChg>
      </pc:sldChg>
    </pc:docChg>
  </pc:docChgLst>
  <pc:docChgLst>
    <pc:chgData name="Miriam Gjerdevik" userId="ab3c7917-9f08-4c52-90dd-8a65fdac52a2" providerId="ADAL" clId="{246F2C75-107F-46F2-9431-E2FBD24DD560}"/>
    <pc:docChg chg="undo redo custSel addSld modSld">
      <pc:chgData name="Miriam Gjerdevik" userId="ab3c7917-9f08-4c52-90dd-8a65fdac52a2" providerId="ADAL" clId="{246F2C75-107F-46F2-9431-E2FBD24DD560}" dt="2024-09-06T11:59:34.430" v="901"/>
      <pc:docMkLst>
        <pc:docMk/>
      </pc:docMkLst>
      <pc:sldChg chg="modSp mod">
        <pc:chgData name="Miriam Gjerdevik" userId="ab3c7917-9f08-4c52-90dd-8a65fdac52a2" providerId="ADAL" clId="{246F2C75-107F-46F2-9431-E2FBD24DD560}" dt="2024-08-12T06:14:46.633" v="3" actId="20577"/>
        <pc:sldMkLst>
          <pc:docMk/>
          <pc:sldMk cId="1161353560" sldId="256"/>
        </pc:sldMkLst>
        <pc:spChg chg="mod">
          <ac:chgData name="Miriam Gjerdevik" userId="ab3c7917-9f08-4c52-90dd-8a65fdac52a2" providerId="ADAL" clId="{246F2C75-107F-46F2-9431-E2FBD24DD560}" dt="2024-08-12T06:14:46.633" v="3" actId="20577"/>
          <ac:spMkLst>
            <pc:docMk/>
            <pc:sldMk cId="1161353560" sldId="256"/>
            <ac:spMk id="4" creationId="{4E9952C0-F739-D5DB-0BF5-3CAC182076BE}"/>
          </ac:spMkLst>
        </pc:spChg>
      </pc:sldChg>
      <pc:sldChg chg="modSp mod modAnim">
        <pc:chgData name="Miriam Gjerdevik" userId="ab3c7917-9f08-4c52-90dd-8a65fdac52a2" providerId="ADAL" clId="{246F2C75-107F-46F2-9431-E2FBD24DD560}" dt="2024-09-01T18:03:43.471" v="836"/>
        <pc:sldMkLst>
          <pc:docMk/>
          <pc:sldMk cId="2906271758" sldId="258"/>
        </pc:sldMkLst>
        <pc:spChg chg="mod">
          <ac:chgData name="Miriam Gjerdevik" userId="ab3c7917-9f08-4c52-90dd-8a65fdac52a2" providerId="ADAL" clId="{246F2C75-107F-46F2-9431-E2FBD24DD560}" dt="2024-08-12T18:09:08.309" v="550" actId="6549"/>
          <ac:spMkLst>
            <pc:docMk/>
            <pc:sldMk cId="2906271758" sldId="258"/>
            <ac:spMk id="3" creationId="{2DC82596-676A-E7D3-39FA-A4B015B0F581}"/>
          </ac:spMkLst>
        </pc:spChg>
        <pc:spChg chg="mod">
          <ac:chgData name="Miriam Gjerdevik" userId="ab3c7917-9f08-4c52-90dd-8a65fdac52a2" providerId="ADAL" clId="{246F2C75-107F-46F2-9431-E2FBD24DD560}" dt="2024-09-01T18:00:40.992" v="818" actId="1076"/>
          <ac:spMkLst>
            <pc:docMk/>
            <pc:sldMk cId="2906271758" sldId="258"/>
            <ac:spMk id="5" creationId="{4ECAC276-E186-6A12-E4DD-061929A6E680}"/>
          </ac:spMkLst>
        </pc:spChg>
        <pc:spChg chg="mod">
          <ac:chgData name="Miriam Gjerdevik" userId="ab3c7917-9f08-4c52-90dd-8a65fdac52a2" providerId="ADAL" clId="{246F2C75-107F-46F2-9431-E2FBD24DD560}" dt="2024-08-12T18:04:45.480" v="522" actId="1076"/>
          <ac:spMkLst>
            <pc:docMk/>
            <pc:sldMk cId="2906271758" sldId="258"/>
            <ac:spMk id="10" creationId="{FCA3A2ED-F686-D294-B1F2-585F9B5C4B07}"/>
          </ac:spMkLst>
        </pc:spChg>
        <pc:spChg chg="mod">
          <ac:chgData name="Miriam Gjerdevik" userId="ab3c7917-9f08-4c52-90dd-8a65fdac52a2" providerId="ADAL" clId="{246F2C75-107F-46F2-9431-E2FBD24DD560}" dt="2024-08-16T07:51:48.609" v="814" actId="20577"/>
          <ac:spMkLst>
            <pc:docMk/>
            <pc:sldMk cId="2906271758" sldId="258"/>
            <ac:spMk id="11" creationId="{1238C0A6-5535-6F30-5219-6205B31D997E}"/>
          </ac:spMkLst>
        </pc:spChg>
      </pc:sldChg>
      <pc:sldChg chg="modSp mod modAnim">
        <pc:chgData name="Miriam Gjerdevik" userId="ab3c7917-9f08-4c52-90dd-8a65fdac52a2" providerId="ADAL" clId="{246F2C75-107F-46F2-9431-E2FBD24DD560}" dt="2024-09-02T06:45:58.161" v="894"/>
        <pc:sldMkLst>
          <pc:docMk/>
          <pc:sldMk cId="1426861868" sldId="285"/>
        </pc:sldMkLst>
        <pc:spChg chg="mod">
          <ac:chgData name="Miriam Gjerdevik" userId="ab3c7917-9f08-4c52-90dd-8a65fdac52a2" providerId="ADAL" clId="{246F2C75-107F-46F2-9431-E2FBD24DD560}" dt="2024-08-12T18:47:43.863" v="753" actId="14100"/>
          <ac:spMkLst>
            <pc:docMk/>
            <pc:sldMk cId="1426861868" sldId="285"/>
            <ac:spMk id="2" creationId="{1393522D-BC4C-676E-79FE-550D66CD1EA4}"/>
          </ac:spMkLst>
        </pc:spChg>
        <pc:spChg chg="mod">
          <ac:chgData name="Miriam Gjerdevik" userId="ab3c7917-9f08-4c52-90dd-8a65fdac52a2" providerId="ADAL" clId="{246F2C75-107F-46F2-9431-E2FBD24DD560}" dt="2024-09-02T06:45:58.161" v="894"/>
          <ac:spMkLst>
            <pc:docMk/>
            <pc:sldMk cId="1426861868" sldId="285"/>
            <ac:spMk id="3" creationId="{85233C80-38BD-35DE-7414-BE1E5A5A1D6A}"/>
          </ac:spMkLst>
        </pc:spChg>
      </pc:sldChg>
      <pc:sldChg chg="modSp mod">
        <pc:chgData name="Miriam Gjerdevik" userId="ab3c7917-9f08-4c52-90dd-8a65fdac52a2" providerId="ADAL" clId="{246F2C75-107F-46F2-9431-E2FBD24DD560}" dt="2024-09-06T10:08:39.824" v="900" actId="1036"/>
        <pc:sldMkLst>
          <pc:docMk/>
          <pc:sldMk cId="1592083598" sldId="286"/>
        </pc:sldMkLst>
        <pc:spChg chg="mod">
          <ac:chgData name="Miriam Gjerdevik" userId="ab3c7917-9f08-4c52-90dd-8a65fdac52a2" providerId="ADAL" clId="{246F2C75-107F-46F2-9431-E2FBD24DD560}" dt="2024-09-06T10:08:39.824" v="900" actId="1036"/>
          <ac:spMkLst>
            <pc:docMk/>
            <pc:sldMk cId="1592083598" sldId="286"/>
            <ac:spMk id="17" creationId="{FC3A790D-3D7D-5C9C-BAD3-B845C90622F4}"/>
          </ac:spMkLst>
        </pc:spChg>
      </pc:sldChg>
      <pc:sldChg chg="addSp delSp modSp mod delAnim modAnim">
        <pc:chgData name="Miriam Gjerdevik" userId="ab3c7917-9f08-4c52-90dd-8a65fdac52a2" providerId="ADAL" clId="{246F2C75-107F-46F2-9431-E2FBD24DD560}" dt="2024-08-12T06:53:11.026" v="59"/>
        <pc:sldMkLst>
          <pc:docMk/>
          <pc:sldMk cId="1765569842" sldId="292"/>
        </pc:sldMkLst>
        <pc:spChg chg="mod">
          <ac:chgData name="Miriam Gjerdevik" userId="ab3c7917-9f08-4c52-90dd-8a65fdac52a2" providerId="ADAL" clId="{246F2C75-107F-46F2-9431-E2FBD24DD560}" dt="2024-08-12T06:38:19.134" v="12" actId="20577"/>
          <ac:spMkLst>
            <pc:docMk/>
            <pc:sldMk cId="1765569842" sldId="292"/>
            <ac:spMk id="2" creationId="{0342A016-C1B7-4DFD-04F5-ECFC4442E178}"/>
          </ac:spMkLst>
        </pc:spChg>
        <pc:spChg chg="add del mod">
          <ac:chgData name="Miriam Gjerdevik" userId="ab3c7917-9f08-4c52-90dd-8a65fdac52a2" providerId="ADAL" clId="{246F2C75-107F-46F2-9431-E2FBD24DD560}" dt="2024-08-12T06:46:06.350" v="24" actId="478"/>
          <ac:spMkLst>
            <pc:docMk/>
            <pc:sldMk cId="1765569842" sldId="292"/>
            <ac:spMk id="3" creationId="{62A8F6C9-38BE-8EAA-8A28-B26FBBA83BE2}"/>
          </ac:spMkLst>
        </pc:spChg>
        <pc:spChg chg="add del mod">
          <ac:chgData name="Miriam Gjerdevik" userId="ab3c7917-9f08-4c52-90dd-8a65fdac52a2" providerId="ADAL" clId="{246F2C75-107F-46F2-9431-E2FBD24DD560}" dt="2024-08-12T06:46:09.642" v="26" actId="478"/>
          <ac:spMkLst>
            <pc:docMk/>
            <pc:sldMk cId="1765569842" sldId="292"/>
            <ac:spMk id="4" creationId="{90C13A66-4199-CC54-4DB7-8071A66C29ED}"/>
          </ac:spMkLst>
        </pc:spChg>
        <pc:spChg chg="add del mod">
          <ac:chgData name="Miriam Gjerdevik" userId="ab3c7917-9f08-4c52-90dd-8a65fdac52a2" providerId="ADAL" clId="{246F2C75-107F-46F2-9431-E2FBD24DD560}" dt="2024-08-12T06:46:08.290" v="25" actId="478"/>
          <ac:spMkLst>
            <pc:docMk/>
            <pc:sldMk cId="1765569842" sldId="292"/>
            <ac:spMk id="5" creationId="{8FC5D392-FD7F-F84F-276E-01FD14361BFC}"/>
          </ac:spMkLst>
        </pc:spChg>
        <pc:spChg chg="add mod">
          <ac:chgData name="Miriam Gjerdevik" userId="ab3c7917-9f08-4c52-90dd-8a65fdac52a2" providerId="ADAL" clId="{246F2C75-107F-46F2-9431-E2FBD24DD560}" dt="2024-08-12T06:46:10.799" v="27"/>
          <ac:spMkLst>
            <pc:docMk/>
            <pc:sldMk cId="1765569842" sldId="292"/>
            <ac:spMk id="6" creationId="{4AADD121-14C7-891E-C665-0858F948D7B3}"/>
          </ac:spMkLst>
        </pc:spChg>
        <pc:spChg chg="add mod">
          <ac:chgData name="Miriam Gjerdevik" userId="ab3c7917-9f08-4c52-90dd-8a65fdac52a2" providerId="ADAL" clId="{246F2C75-107F-46F2-9431-E2FBD24DD560}" dt="2024-08-12T06:46:10.799" v="27"/>
          <ac:spMkLst>
            <pc:docMk/>
            <pc:sldMk cId="1765569842" sldId="292"/>
            <ac:spMk id="8" creationId="{DDD05E51-ED92-7CE1-7CF9-93DA4B22FDA4}"/>
          </ac:spMkLst>
        </pc:spChg>
        <pc:spChg chg="add mod">
          <ac:chgData name="Miriam Gjerdevik" userId="ab3c7917-9f08-4c52-90dd-8a65fdac52a2" providerId="ADAL" clId="{246F2C75-107F-46F2-9431-E2FBD24DD560}" dt="2024-08-12T06:46:10.799" v="27"/>
          <ac:spMkLst>
            <pc:docMk/>
            <pc:sldMk cId="1765569842" sldId="292"/>
            <ac:spMk id="9" creationId="{072CA60E-AA52-86EF-F694-51D00CA4A9ED}"/>
          </ac:spMkLst>
        </pc:spChg>
        <pc:spChg chg="add mod">
          <ac:chgData name="Miriam Gjerdevik" userId="ab3c7917-9f08-4c52-90dd-8a65fdac52a2" providerId="ADAL" clId="{246F2C75-107F-46F2-9431-E2FBD24DD560}" dt="2024-08-12T06:46:10.799" v="27"/>
          <ac:spMkLst>
            <pc:docMk/>
            <pc:sldMk cId="1765569842" sldId="292"/>
            <ac:spMk id="10" creationId="{FAF27C3E-53DA-1609-2252-F4BA58179FF6}"/>
          </ac:spMkLst>
        </pc:spChg>
        <pc:spChg chg="add mod">
          <ac:chgData name="Miriam Gjerdevik" userId="ab3c7917-9f08-4c52-90dd-8a65fdac52a2" providerId="ADAL" clId="{246F2C75-107F-46F2-9431-E2FBD24DD560}" dt="2024-08-12T06:46:10.799" v="27"/>
          <ac:spMkLst>
            <pc:docMk/>
            <pc:sldMk cId="1765569842" sldId="292"/>
            <ac:spMk id="11" creationId="{F606AADC-1D2A-4915-8B74-F09933D9EF08}"/>
          </ac:spMkLst>
        </pc:spChg>
        <pc:spChg chg="add mod">
          <ac:chgData name="Miriam Gjerdevik" userId="ab3c7917-9f08-4c52-90dd-8a65fdac52a2" providerId="ADAL" clId="{246F2C75-107F-46F2-9431-E2FBD24DD560}" dt="2024-08-12T06:46:10.799" v="27"/>
          <ac:spMkLst>
            <pc:docMk/>
            <pc:sldMk cId="1765569842" sldId="292"/>
            <ac:spMk id="12" creationId="{F496E72C-1756-CC27-0430-DF4FC875C704}"/>
          </ac:spMkLst>
        </pc:spChg>
        <pc:spChg chg="add mod">
          <ac:chgData name="Miriam Gjerdevik" userId="ab3c7917-9f08-4c52-90dd-8a65fdac52a2" providerId="ADAL" clId="{246F2C75-107F-46F2-9431-E2FBD24DD560}" dt="2024-08-12T06:51:16.167" v="38" actId="207"/>
          <ac:spMkLst>
            <pc:docMk/>
            <pc:sldMk cId="1765569842" sldId="292"/>
            <ac:spMk id="15" creationId="{4FCC48BA-036D-4164-9366-2CEEA8685576}"/>
          </ac:spMkLst>
        </pc:spChg>
        <pc:spChg chg="add mod">
          <ac:chgData name="Miriam Gjerdevik" userId="ab3c7917-9f08-4c52-90dd-8a65fdac52a2" providerId="ADAL" clId="{246F2C75-107F-46F2-9431-E2FBD24DD560}" dt="2024-08-12T06:52:14.992" v="47" actId="1076"/>
          <ac:spMkLst>
            <pc:docMk/>
            <pc:sldMk cId="1765569842" sldId="292"/>
            <ac:spMk id="16" creationId="{39C4F4D7-039B-ED05-5353-2F3C96613D20}"/>
          </ac:spMkLst>
        </pc:spChg>
        <pc:picChg chg="del mod">
          <ac:chgData name="Miriam Gjerdevik" userId="ab3c7917-9f08-4c52-90dd-8a65fdac52a2" providerId="ADAL" clId="{246F2C75-107F-46F2-9431-E2FBD24DD560}" dt="2024-08-12T06:46:01.986" v="23" actId="478"/>
          <ac:picMkLst>
            <pc:docMk/>
            <pc:sldMk cId="1765569842" sldId="292"/>
            <ac:picMk id="7" creationId="{30D68DB2-ADEA-C991-8723-01993E20CC93}"/>
          </ac:picMkLst>
        </pc:picChg>
        <pc:inkChg chg="add del mod">
          <ac:chgData name="Miriam Gjerdevik" userId="ab3c7917-9f08-4c52-90dd-8a65fdac52a2" providerId="ADAL" clId="{246F2C75-107F-46F2-9431-E2FBD24DD560}" dt="2024-08-12T06:46:45.861" v="28" actId="478"/>
          <ac:inkMkLst>
            <pc:docMk/>
            <pc:sldMk cId="1765569842" sldId="292"/>
            <ac:inkMk id="13" creationId="{6A1B711B-49DB-DCD1-6447-830C51D13801}"/>
          </ac:inkMkLst>
        </pc:inkChg>
        <pc:inkChg chg="add del mod">
          <ac:chgData name="Miriam Gjerdevik" userId="ab3c7917-9f08-4c52-90dd-8a65fdac52a2" providerId="ADAL" clId="{246F2C75-107F-46F2-9431-E2FBD24DD560}" dt="2024-08-12T06:46:50.458" v="29" actId="478"/>
          <ac:inkMkLst>
            <pc:docMk/>
            <pc:sldMk cId="1765569842" sldId="292"/>
            <ac:inkMk id="14" creationId="{DE3E4E35-4E1E-2EB5-39DD-334B899EBD8A}"/>
          </ac:inkMkLst>
        </pc:inkChg>
      </pc:sldChg>
      <pc:sldChg chg="addSp delSp modSp mod">
        <pc:chgData name="Miriam Gjerdevik" userId="ab3c7917-9f08-4c52-90dd-8a65fdac52a2" providerId="ADAL" clId="{246F2C75-107F-46F2-9431-E2FBD24DD560}" dt="2024-08-12T07:30:35.097" v="61" actId="27309"/>
        <pc:sldMkLst>
          <pc:docMk/>
          <pc:sldMk cId="2124087189" sldId="294"/>
        </pc:sldMkLst>
        <pc:graphicFrameChg chg="add del modGraphic">
          <ac:chgData name="Miriam Gjerdevik" userId="ab3c7917-9f08-4c52-90dd-8a65fdac52a2" providerId="ADAL" clId="{246F2C75-107F-46F2-9431-E2FBD24DD560}" dt="2024-08-12T07:30:35.097" v="61" actId="27309"/>
          <ac:graphicFrameMkLst>
            <pc:docMk/>
            <pc:sldMk cId="2124087189" sldId="294"/>
            <ac:graphicFrameMk id="8" creationId="{9B6A8021-1A6E-247F-8E32-882C9A1DBADF}"/>
          </ac:graphicFrameMkLst>
        </pc:graphicFrameChg>
      </pc:sldChg>
      <pc:sldChg chg="addSp">
        <pc:chgData name="Miriam Gjerdevik" userId="ab3c7917-9f08-4c52-90dd-8a65fdac52a2" providerId="ADAL" clId="{246F2C75-107F-46F2-9431-E2FBD24DD560}" dt="2024-09-06T11:59:34.430" v="901"/>
        <pc:sldMkLst>
          <pc:docMk/>
          <pc:sldMk cId="521870158" sldId="295"/>
        </pc:sldMkLst>
        <pc:inkChg chg="add">
          <ac:chgData name="Miriam Gjerdevik" userId="ab3c7917-9f08-4c52-90dd-8a65fdac52a2" providerId="ADAL" clId="{246F2C75-107F-46F2-9431-E2FBD24DD560}" dt="2024-09-06T11:59:34.430" v="901"/>
          <ac:inkMkLst>
            <pc:docMk/>
            <pc:sldMk cId="521870158" sldId="295"/>
            <ac:inkMk id="2" creationId="{B29E73E2-91C2-3454-5501-84A598A15829}"/>
          </ac:inkMkLst>
        </pc:inkChg>
      </pc:sldChg>
      <pc:sldChg chg="addSp">
        <pc:chgData name="Miriam Gjerdevik" userId="ab3c7917-9f08-4c52-90dd-8a65fdac52a2" providerId="ADAL" clId="{246F2C75-107F-46F2-9431-E2FBD24DD560}" dt="2024-09-06T11:59:34.430" v="901"/>
        <pc:sldMkLst>
          <pc:docMk/>
          <pc:sldMk cId="381074576" sldId="297"/>
        </pc:sldMkLst>
        <pc:inkChg chg="add">
          <ac:chgData name="Miriam Gjerdevik" userId="ab3c7917-9f08-4c52-90dd-8a65fdac52a2" providerId="ADAL" clId="{246F2C75-107F-46F2-9431-E2FBD24DD560}" dt="2024-09-06T11:59:34.430" v="901"/>
          <ac:inkMkLst>
            <pc:docMk/>
            <pc:sldMk cId="381074576" sldId="297"/>
            <ac:inkMk id="10" creationId="{DC6BF691-B770-C37B-FF1A-3EB142932DA7}"/>
          </ac:inkMkLst>
        </pc:inkChg>
      </pc:sldChg>
      <pc:sldChg chg="addSp">
        <pc:chgData name="Miriam Gjerdevik" userId="ab3c7917-9f08-4c52-90dd-8a65fdac52a2" providerId="ADAL" clId="{246F2C75-107F-46F2-9431-E2FBD24DD560}" dt="2024-09-06T11:59:34.430" v="901"/>
        <pc:sldMkLst>
          <pc:docMk/>
          <pc:sldMk cId="3989471969" sldId="299"/>
        </pc:sldMkLst>
        <pc:inkChg chg="add">
          <ac:chgData name="Miriam Gjerdevik" userId="ab3c7917-9f08-4c52-90dd-8a65fdac52a2" providerId="ADAL" clId="{246F2C75-107F-46F2-9431-E2FBD24DD560}" dt="2024-09-06T11:59:34.430" v="901"/>
          <ac:inkMkLst>
            <pc:docMk/>
            <pc:sldMk cId="3989471969" sldId="299"/>
            <ac:inkMk id="8" creationId="{CC87B990-A62C-2112-B7E5-EDD2AEABC98C}"/>
          </ac:inkMkLst>
        </pc:inkChg>
      </pc:sldChg>
      <pc:sldChg chg="addSp">
        <pc:chgData name="Miriam Gjerdevik" userId="ab3c7917-9f08-4c52-90dd-8a65fdac52a2" providerId="ADAL" clId="{246F2C75-107F-46F2-9431-E2FBD24DD560}" dt="2024-09-06T11:59:34.430" v="901"/>
        <pc:sldMkLst>
          <pc:docMk/>
          <pc:sldMk cId="250653547" sldId="300"/>
        </pc:sldMkLst>
        <pc:inkChg chg="add">
          <ac:chgData name="Miriam Gjerdevik" userId="ab3c7917-9f08-4c52-90dd-8a65fdac52a2" providerId="ADAL" clId="{246F2C75-107F-46F2-9431-E2FBD24DD560}" dt="2024-09-06T11:59:34.430" v="901"/>
          <ac:inkMkLst>
            <pc:docMk/>
            <pc:sldMk cId="250653547" sldId="300"/>
            <ac:inkMk id="5" creationId="{56375854-054B-1558-4C2A-1E56D1FE84D7}"/>
          </ac:inkMkLst>
        </pc:inkChg>
      </pc:sldChg>
      <pc:sldChg chg="addSp">
        <pc:chgData name="Miriam Gjerdevik" userId="ab3c7917-9f08-4c52-90dd-8a65fdac52a2" providerId="ADAL" clId="{246F2C75-107F-46F2-9431-E2FBD24DD560}" dt="2024-09-06T11:59:34.430" v="901"/>
        <pc:sldMkLst>
          <pc:docMk/>
          <pc:sldMk cId="2497163088" sldId="301"/>
        </pc:sldMkLst>
        <pc:inkChg chg="add">
          <ac:chgData name="Miriam Gjerdevik" userId="ab3c7917-9f08-4c52-90dd-8a65fdac52a2" providerId="ADAL" clId="{246F2C75-107F-46F2-9431-E2FBD24DD560}" dt="2024-09-06T11:59:34.430" v="901"/>
          <ac:inkMkLst>
            <pc:docMk/>
            <pc:sldMk cId="2497163088" sldId="301"/>
            <ac:inkMk id="6" creationId="{C4BD2014-BDD4-9044-21BB-58A6EB4ACBEB}"/>
          </ac:inkMkLst>
        </pc:inkChg>
      </pc:sldChg>
      <pc:sldChg chg="addSp">
        <pc:chgData name="Miriam Gjerdevik" userId="ab3c7917-9f08-4c52-90dd-8a65fdac52a2" providerId="ADAL" clId="{246F2C75-107F-46F2-9431-E2FBD24DD560}" dt="2024-09-06T11:59:34.430" v="901"/>
        <pc:sldMkLst>
          <pc:docMk/>
          <pc:sldMk cId="1545357454" sldId="302"/>
        </pc:sldMkLst>
        <pc:inkChg chg="add">
          <ac:chgData name="Miriam Gjerdevik" userId="ab3c7917-9f08-4c52-90dd-8a65fdac52a2" providerId="ADAL" clId="{246F2C75-107F-46F2-9431-E2FBD24DD560}" dt="2024-09-06T11:59:34.430" v="901"/>
          <ac:inkMkLst>
            <pc:docMk/>
            <pc:sldMk cId="1545357454" sldId="302"/>
            <ac:inkMk id="3" creationId="{0E13F545-75E2-7999-B4F3-41D8B9E18A61}"/>
          </ac:inkMkLst>
        </pc:inkChg>
      </pc:sldChg>
      <pc:sldChg chg="addSp modSp modAnim">
        <pc:chgData name="Miriam Gjerdevik" userId="ab3c7917-9f08-4c52-90dd-8a65fdac52a2" providerId="ADAL" clId="{246F2C75-107F-46F2-9431-E2FBD24DD560}" dt="2024-09-06T11:59:34.430" v="901"/>
        <pc:sldMkLst>
          <pc:docMk/>
          <pc:sldMk cId="4191043370" sldId="303"/>
        </pc:sldMkLst>
        <pc:spChg chg="mod">
          <ac:chgData name="Miriam Gjerdevik" userId="ab3c7917-9f08-4c52-90dd-8a65fdac52a2" providerId="ADAL" clId="{246F2C75-107F-46F2-9431-E2FBD24DD560}" dt="2024-08-12T18:57:27.874" v="758" actId="20577"/>
          <ac:spMkLst>
            <pc:docMk/>
            <pc:sldMk cId="4191043370" sldId="303"/>
            <ac:spMk id="2" creationId="{60DD571C-C5C4-8CA9-BABD-3380A489FC5A}"/>
          </ac:spMkLst>
        </pc:spChg>
        <pc:inkChg chg="add">
          <ac:chgData name="Miriam Gjerdevik" userId="ab3c7917-9f08-4c52-90dd-8a65fdac52a2" providerId="ADAL" clId="{246F2C75-107F-46F2-9431-E2FBD24DD560}" dt="2024-09-06T11:59:34.430" v="901"/>
          <ac:inkMkLst>
            <pc:docMk/>
            <pc:sldMk cId="4191043370" sldId="303"/>
            <ac:inkMk id="6" creationId="{101CF6A1-0968-5DA1-0946-4781376A9197}"/>
          </ac:inkMkLst>
        </pc:inkChg>
      </pc:sldChg>
      <pc:sldChg chg="addSp">
        <pc:chgData name="Miriam Gjerdevik" userId="ab3c7917-9f08-4c52-90dd-8a65fdac52a2" providerId="ADAL" clId="{246F2C75-107F-46F2-9431-E2FBD24DD560}" dt="2024-09-06T11:59:34.430" v="901"/>
        <pc:sldMkLst>
          <pc:docMk/>
          <pc:sldMk cId="845187166" sldId="304"/>
        </pc:sldMkLst>
        <pc:inkChg chg="add">
          <ac:chgData name="Miriam Gjerdevik" userId="ab3c7917-9f08-4c52-90dd-8a65fdac52a2" providerId="ADAL" clId="{246F2C75-107F-46F2-9431-E2FBD24DD560}" dt="2024-09-06T11:59:34.430" v="901"/>
          <ac:inkMkLst>
            <pc:docMk/>
            <pc:sldMk cId="845187166" sldId="304"/>
            <ac:inkMk id="3" creationId="{D18EA51C-BF83-9753-DE7C-B32B9F03C14F}"/>
          </ac:inkMkLst>
        </pc:inkChg>
      </pc:sldChg>
      <pc:sldChg chg="addSp">
        <pc:chgData name="Miriam Gjerdevik" userId="ab3c7917-9f08-4c52-90dd-8a65fdac52a2" providerId="ADAL" clId="{246F2C75-107F-46F2-9431-E2FBD24DD560}" dt="2024-09-06T11:59:34.430" v="901"/>
        <pc:sldMkLst>
          <pc:docMk/>
          <pc:sldMk cId="2976314879" sldId="305"/>
        </pc:sldMkLst>
        <pc:inkChg chg="add">
          <ac:chgData name="Miriam Gjerdevik" userId="ab3c7917-9f08-4c52-90dd-8a65fdac52a2" providerId="ADAL" clId="{246F2C75-107F-46F2-9431-E2FBD24DD560}" dt="2024-09-06T11:59:34.430" v="901"/>
          <ac:inkMkLst>
            <pc:docMk/>
            <pc:sldMk cId="2976314879" sldId="305"/>
            <ac:inkMk id="5" creationId="{22369325-1658-C517-CF81-390C6693A65B}"/>
          </ac:inkMkLst>
        </pc:inkChg>
      </pc:sldChg>
      <pc:sldChg chg="addSp modSp">
        <pc:chgData name="Miriam Gjerdevik" userId="ab3c7917-9f08-4c52-90dd-8a65fdac52a2" providerId="ADAL" clId="{246F2C75-107F-46F2-9431-E2FBD24DD560}" dt="2024-09-06T11:59:34.430" v="901"/>
        <pc:sldMkLst>
          <pc:docMk/>
          <pc:sldMk cId="272930121" sldId="306"/>
        </pc:sldMkLst>
        <pc:spChg chg="mod">
          <ac:chgData name="Miriam Gjerdevik" userId="ab3c7917-9f08-4c52-90dd-8a65fdac52a2" providerId="ADAL" clId="{246F2C75-107F-46F2-9431-E2FBD24DD560}" dt="2024-09-05T18:51:30.445" v="896" actId="20577"/>
          <ac:spMkLst>
            <pc:docMk/>
            <pc:sldMk cId="272930121" sldId="306"/>
            <ac:spMk id="5" creationId="{AF7C0507-EBC9-266B-236A-7322E265D9A9}"/>
          </ac:spMkLst>
        </pc:spChg>
        <pc:inkChg chg="add">
          <ac:chgData name="Miriam Gjerdevik" userId="ab3c7917-9f08-4c52-90dd-8a65fdac52a2" providerId="ADAL" clId="{246F2C75-107F-46F2-9431-E2FBD24DD560}" dt="2024-09-06T11:59:34.430" v="901"/>
          <ac:inkMkLst>
            <pc:docMk/>
            <pc:sldMk cId="272930121" sldId="306"/>
            <ac:inkMk id="4" creationId="{87F07FAB-633B-4067-E50B-E5313E0BC792}"/>
          </ac:inkMkLst>
        </pc:inkChg>
      </pc:sldChg>
      <pc:sldChg chg="addSp">
        <pc:chgData name="Miriam Gjerdevik" userId="ab3c7917-9f08-4c52-90dd-8a65fdac52a2" providerId="ADAL" clId="{246F2C75-107F-46F2-9431-E2FBD24DD560}" dt="2024-09-06T11:59:34.430" v="901"/>
        <pc:sldMkLst>
          <pc:docMk/>
          <pc:sldMk cId="2859711850" sldId="307"/>
        </pc:sldMkLst>
        <pc:inkChg chg="add">
          <ac:chgData name="Miriam Gjerdevik" userId="ab3c7917-9f08-4c52-90dd-8a65fdac52a2" providerId="ADAL" clId="{246F2C75-107F-46F2-9431-E2FBD24DD560}" dt="2024-09-06T11:59:34.430" v="901"/>
          <ac:inkMkLst>
            <pc:docMk/>
            <pc:sldMk cId="2859711850" sldId="307"/>
            <ac:inkMk id="4" creationId="{D8568B0F-31DE-A187-7072-DD2EFE1ED765}"/>
          </ac:inkMkLst>
        </pc:inkChg>
      </pc:sldChg>
      <pc:sldChg chg="addSp">
        <pc:chgData name="Miriam Gjerdevik" userId="ab3c7917-9f08-4c52-90dd-8a65fdac52a2" providerId="ADAL" clId="{246F2C75-107F-46F2-9431-E2FBD24DD560}" dt="2024-09-06T11:59:34.430" v="901"/>
        <pc:sldMkLst>
          <pc:docMk/>
          <pc:sldMk cId="2130303364" sldId="308"/>
        </pc:sldMkLst>
        <pc:inkChg chg="add">
          <ac:chgData name="Miriam Gjerdevik" userId="ab3c7917-9f08-4c52-90dd-8a65fdac52a2" providerId="ADAL" clId="{246F2C75-107F-46F2-9431-E2FBD24DD560}" dt="2024-09-06T11:59:34.430" v="901"/>
          <ac:inkMkLst>
            <pc:docMk/>
            <pc:sldMk cId="2130303364" sldId="308"/>
            <ac:inkMk id="3" creationId="{96473A00-B060-2C9D-9792-D098E118694B}"/>
          </ac:inkMkLst>
        </pc:inkChg>
      </pc:sldChg>
      <pc:sldChg chg="addSp modSp modAnim">
        <pc:chgData name="Miriam Gjerdevik" userId="ab3c7917-9f08-4c52-90dd-8a65fdac52a2" providerId="ADAL" clId="{246F2C75-107F-46F2-9431-E2FBD24DD560}" dt="2024-09-06T11:59:34.430" v="901"/>
        <pc:sldMkLst>
          <pc:docMk/>
          <pc:sldMk cId="68644248" sldId="309"/>
        </pc:sldMkLst>
        <pc:spChg chg="mod">
          <ac:chgData name="Miriam Gjerdevik" userId="ab3c7917-9f08-4c52-90dd-8a65fdac52a2" providerId="ADAL" clId="{246F2C75-107F-46F2-9431-E2FBD24DD560}" dt="2024-08-12T12:48:07.586" v="325" actId="20577"/>
          <ac:spMkLst>
            <pc:docMk/>
            <pc:sldMk cId="68644248" sldId="309"/>
            <ac:spMk id="3" creationId="{715BEA3C-1365-60E2-76B2-E7416A308224}"/>
          </ac:spMkLst>
        </pc:spChg>
        <pc:inkChg chg="add">
          <ac:chgData name="Miriam Gjerdevik" userId="ab3c7917-9f08-4c52-90dd-8a65fdac52a2" providerId="ADAL" clId="{246F2C75-107F-46F2-9431-E2FBD24DD560}" dt="2024-09-06T11:59:34.430" v="901"/>
          <ac:inkMkLst>
            <pc:docMk/>
            <pc:sldMk cId="68644248" sldId="309"/>
            <ac:inkMk id="2" creationId="{C77416A3-4476-D563-C505-626A6DEF75D0}"/>
          </ac:inkMkLst>
        </pc:inkChg>
      </pc:sldChg>
      <pc:sldChg chg="addSp">
        <pc:chgData name="Miriam Gjerdevik" userId="ab3c7917-9f08-4c52-90dd-8a65fdac52a2" providerId="ADAL" clId="{246F2C75-107F-46F2-9431-E2FBD24DD560}" dt="2024-09-06T11:59:34.430" v="901"/>
        <pc:sldMkLst>
          <pc:docMk/>
          <pc:sldMk cId="3405721756" sldId="310"/>
        </pc:sldMkLst>
        <pc:inkChg chg="add">
          <ac:chgData name="Miriam Gjerdevik" userId="ab3c7917-9f08-4c52-90dd-8a65fdac52a2" providerId="ADAL" clId="{246F2C75-107F-46F2-9431-E2FBD24DD560}" dt="2024-09-06T11:59:34.430" v="901"/>
          <ac:inkMkLst>
            <pc:docMk/>
            <pc:sldMk cId="3405721756" sldId="310"/>
            <ac:inkMk id="4" creationId="{FD3B96FB-B877-6EC7-784E-A89AAD418709}"/>
          </ac:inkMkLst>
        </pc:inkChg>
      </pc:sldChg>
      <pc:sldChg chg="addSp modSp">
        <pc:chgData name="Miriam Gjerdevik" userId="ab3c7917-9f08-4c52-90dd-8a65fdac52a2" providerId="ADAL" clId="{246F2C75-107F-46F2-9431-E2FBD24DD560}" dt="2024-09-06T11:59:34.430" v="901"/>
        <pc:sldMkLst>
          <pc:docMk/>
          <pc:sldMk cId="375388297" sldId="311"/>
        </pc:sldMkLst>
        <pc:spChg chg="mod">
          <ac:chgData name="Miriam Gjerdevik" userId="ab3c7917-9f08-4c52-90dd-8a65fdac52a2" providerId="ADAL" clId="{246F2C75-107F-46F2-9431-E2FBD24DD560}" dt="2024-08-12T19:08:10.193" v="764" actId="20577"/>
          <ac:spMkLst>
            <pc:docMk/>
            <pc:sldMk cId="375388297" sldId="311"/>
            <ac:spMk id="2" creationId="{771A7FC2-1718-8A4D-6203-99DCE952946E}"/>
          </ac:spMkLst>
        </pc:spChg>
        <pc:inkChg chg="add">
          <ac:chgData name="Miriam Gjerdevik" userId="ab3c7917-9f08-4c52-90dd-8a65fdac52a2" providerId="ADAL" clId="{246F2C75-107F-46F2-9431-E2FBD24DD560}" dt="2024-09-06T11:59:34.430" v="901"/>
          <ac:inkMkLst>
            <pc:docMk/>
            <pc:sldMk cId="375388297" sldId="311"/>
            <ac:inkMk id="4" creationId="{DEA9F857-9053-4E11-93F6-713515852502}"/>
          </ac:inkMkLst>
        </pc:inkChg>
      </pc:sldChg>
      <pc:sldChg chg="addSp">
        <pc:chgData name="Miriam Gjerdevik" userId="ab3c7917-9f08-4c52-90dd-8a65fdac52a2" providerId="ADAL" clId="{246F2C75-107F-46F2-9431-E2FBD24DD560}" dt="2024-09-06T11:59:34.430" v="901"/>
        <pc:sldMkLst>
          <pc:docMk/>
          <pc:sldMk cId="2227708986" sldId="312"/>
        </pc:sldMkLst>
        <pc:inkChg chg="add">
          <ac:chgData name="Miriam Gjerdevik" userId="ab3c7917-9f08-4c52-90dd-8a65fdac52a2" providerId="ADAL" clId="{246F2C75-107F-46F2-9431-E2FBD24DD560}" dt="2024-09-06T11:59:34.430" v="901"/>
          <ac:inkMkLst>
            <pc:docMk/>
            <pc:sldMk cId="2227708986" sldId="312"/>
            <ac:inkMk id="2" creationId="{BEA6F027-7393-E1C7-F018-443AC4C27B39}"/>
          </ac:inkMkLst>
        </pc:inkChg>
      </pc:sldChg>
      <pc:sldChg chg="addSp">
        <pc:chgData name="Miriam Gjerdevik" userId="ab3c7917-9f08-4c52-90dd-8a65fdac52a2" providerId="ADAL" clId="{246F2C75-107F-46F2-9431-E2FBD24DD560}" dt="2024-09-06T11:59:34.430" v="901"/>
        <pc:sldMkLst>
          <pc:docMk/>
          <pc:sldMk cId="4146213454" sldId="313"/>
        </pc:sldMkLst>
        <pc:inkChg chg="add">
          <ac:chgData name="Miriam Gjerdevik" userId="ab3c7917-9f08-4c52-90dd-8a65fdac52a2" providerId="ADAL" clId="{246F2C75-107F-46F2-9431-E2FBD24DD560}" dt="2024-09-06T11:59:34.430" v="901"/>
          <ac:inkMkLst>
            <pc:docMk/>
            <pc:sldMk cId="4146213454" sldId="313"/>
            <ac:inkMk id="3" creationId="{463D91D2-316B-6558-9E31-F7001751B4D2}"/>
          </ac:inkMkLst>
        </pc:inkChg>
      </pc:sldChg>
      <pc:sldChg chg="modSp">
        <pc:chgData name="Miriam Gjerdevik" userId="ab3c7917-9f08-4c52-90dd-8a65fdac52a2" providerId="ADAL" clId="{246F2C75-107F-46F2-9431-E2FBD24DD560}" dt="2024-08-12T19:05:49.033" v="759" actId="20577"/>
        <pc:sldMkLst>
          <pc:docMk/>
          <pc:sldMk cId="2275984967" sldId="314"/>
        </pc:sldMkLst>
        <pc:spChg chg="mod">
          <ac:chgData name="Miriam Gjerdevik" userId="ab3c7917-9f08-4c52-90dd-8a65fdac52a2" providerId="ADAL" clId="{246F2C75-107F-46F2-9431-E2FBD24DD560}" dt="2024-08-12T19:05:49.033" v="759" actId="20577"/>
          <ac:spMkLst>
            <pc:docMk/>
            <pc:sldMk cId="2275984967" sldId="314"/>
            <ac:spMk id="4" creationId="{4045534F-5592-1AA6-258D-D91AAEB97D26}"/>
          </ac:spMkLst>
        </pc:spChg>
      </pc:sldChg>
      <pc:sldChg chg="modSp">
        <pc:chgData name="Miriam Gjerdevik" userId="ab3c7917-9f08-4c52-90dd-8a65fdac52a2" providerId="ADAL" clId="{246F2C75-107F-46F2-9431-E2FBD24DD560}" dt="2024-08-12T13:43:43.231" v="327" actId="20577"/>
        <pc:sldMkLst>
          <pc:docMk/>
          <pc:sldMk cId="2540205749" sldId="315"/>
        </pc:sldMkLst>
        <pc:spChg chg="mod">
          <ac:chgData name="Miriam Gjerdevik" userId="ab3c7917-9f08-4c52-90dd-8a65fdac52a2" providerId="ADAL" clId="{246F2C75-107F-46F2-9431-E2FBD24DD560}" dt="2024-08-12T13:43:43.231" v="327" actId="20577"/>
          <ac:spMkLst>
            <pc:docMk/>
            <pc:sldMk cId="2540205749" sldId="315"/>
            <ac:spMk id="5" creationId="{B0246A4B-EDD1-8010-6CDB-79714ADC3FD5}"/>
          </ac:spMkLst>
        </pc:spChg>
      </pc:sldChg>
      <pc:sldChg chg="addSp">
        <pc:chgData name="Miriam Gjerdevik" userId="ab3c7917-9f08-4c52-90dd-8a65fdac52a2" providerId="ADAL" clId="{246F2C75-107F-46F2-9431-E2FBD24DD560}" dt="2024-09-06T11:59:34.430" v="901"/>
        <pc:sldMkLst>
          <pc:docMk/>
          <pc:sldMk cId="213042978" sldId="316"/>
        </pc:sldMkLst>
        <pc:inkChg chg="add">
          <ac:chgData name="Miriam Gjerdevik" userId="ab3c7917-9f08-4c52-90dd-8a65fdac52a2" providerId="ADAL" clId="{246F2C75-107F-46F2-9431-E2FBD24DD560}" dt="2024-09-06T11:59:34.430" v="901"/>
          <ac:inkMkLst>
            <pc:docMk/>
            <pc:sldMk cId="213042978" sldId="316"/>
            <ac:inkMk id="5" creationId="{00EEE393-8CA7-0DA7-BC6B-C89A9E5E9FA0}"/>
          </ac:inkMkLst>
        </pc:inkChg>
      </pc:sldChg>
      <pc:sldChg chg="addSp">
        <pc:chgData name="Miriam Gjerdevik" userId="ab3c7917-9f08-4c52-90dd-8a65fdac52a2" providerId="ADAL" clId="{246F2C75-107F-46F2-9431-E2FBD24DD560}" dt="2024-09-06T11:59:34.430" v="901"/>
        <pc:sldMkLst>
          <pc:docMk/>
          <pc:sldMk cId="4169269556" sldId="318"/>
        </pc:sldMkLst>
        <pc:inkChg chg="add">
          <ac:chgData name="Miriam Gjerdevik" userId="ab3c7917-9f08-4c52-90dd-8a65fdac52a2" providerId="ADAL" clId="{246F2C75-107F-46F2-9431-E2FBD24DD560}" dt="2024-09-06T11:59:34.430" v="901"/>
          <ac:inkMkLst>
            <pc:docMk/>
            <pc:sldMk cId="4169269556" sldId="318"/>
            <ac:inkMk id="2" creationId="{3C8B37ED-5C35-9D02-FB2C-FC1EB8C28BE1}"/>
          </ac:inkMkLst>
        </pc:inkChg>
      </pc:sldChg>
      <pc:sldChg chg="addSp">
        <pc:chgData name="Miriam Gjerdevik" userId="ab3c7917-9f08-4c52-90dd-8a65fdac52a2" providerId="ADAL" clId="{246F2C75-107F-46F2-9431-E2FBD24DD560}" dt="2024-09-06T11:59:34.430" v="901"/>
        <pc:sldMkLst>
          <pc:docMk/>
          <pc:sldMk cId="1381736025" sldId="319"/>
        </pc:sldMkLst>
        <pc:inkChg chg="add">
          <ac:chgData name="Miriam Gjerdevik" userId="ab3c7917-9f08-4c52-90dd-8a65fdac52a2" providerId="ADAL" clId="{246F2C75-107F-46F2-9431-E2FBD24DD560}" dt="2024-09-06T11:59:34.430" v="901"/>
          <ac:inkMkLst>
            <pc:docMk/>
            <pc:sldMk cId="1381736025" sldId="319"/>
            <ac:inkMk id="2" creationId="{84315610-3782-870B-388B-45EB59A0D18B}"/>
          </ac:inkMkLst>
        </pc:inkChg>
      </pc:sldChg>
      <pc:sldChg chg="addSp">
        <pc:chgData name="Miriam Gjerdevik" userId="ab3c7917-9f08-4c52-90dd-8a65fdac52a2" providerId="ADAL" clId="{246F2C75-107F-46F2-9431-E2FBD24DD560}" dt="2024-09-06T11:59:34.430" v="901"/>
        <pc:sldMkLst>
          <pc:docMk/>
          <pc:sldMk cId="2549427600" sldId="320"/>
        </pc:sldMkLst>
        <pc:inkChg chg="add">
          <ac:chgData name="Miriam Gjerdevik" userId="ab3c7917-9f08-4c52-90dd-8a65fdac52a2" providerId="ADAL" clId="{246F2C75-107F-46F2-9431-E2FBD24DD560}" dt="2024-09-06T11:59:34.430" v="901"/>
          <ac:inkMkLst>
            <pc:docMk/>
            <pc:sldMk cId="2549427600" sldId="320"/>
            <ac:inkMk id="10" creationId="{C4F68B25-11C1-41C9-3027-6EE3056E2BA8}"/>
          </ac:inkMkLst>
        </pc:inkChg>
      </pc:sldChg>
      <pc:sldChg chg="addSp">
        <pc:chgData name="Miriam Gjerdevik" userId="ab3c7917-9f08-4c52-90dd-8a65fdac52a2" providerId="ADAL" clId="{246F2C75-107F-46F2-9431-E2FBD24DD560}" dt="2024-09-06T11:59:34.430" v="901"/>
        <pc:sldMkLst>
          <pc:docMk/>
          <pc:sldMk cId="1203598765" sldId="321"/>
        </pc:sldMkLst>
        <pc:inkChg chg="add">
          <ac:chgData name="Miriam Gjerdevik" userId="ab3c7917-9f08-4c52-90dd-8a65fdac52a2" providerId="ADAL" clId="{246F2C75-107F-46F2-9431-E2FBD24DD560}" dt="2024-09-06T11:59:34.430" v="901"/>
          <ac:inkMkLst>
            <pc:docMk/>
            <pc:sldMk cId="1203598765" sldId="321"/>
            <ac:inkMk id="2" creationId="{BC1F5013-0DDB-189B-E15A-1D7433BBF5AF}"/>
          </ac:inkMkLst>
        </pc:inkChg>
      </pc:sldChg>
      <pc:sldChg chg="addSp">
        <pc:chgData name="Miriam Gjerdevik" userId="ab3c7917-9f08-4c52-90dd-8a65fdac52a2" providerId="ADAL" clId="{246F2C75-107F-46F2-9431-E2FBD24DD560}" dt="2024-09-06T11:59:34.430" v="901"/>
        <pc:sldMkLst>
          <pc:docMk/>
          <pc:sldMk cId="3680179700" sldId="322"/>
        </pc:sldMkLst>
        <pc:inkChg chg="add">
          <ac:chgData name="Miriam Gjerdevik" userId="ab3c7917-9f08-4c52-90dd-8a65fdac52a2" providerId="ADAL" clId="{246F2C75-107F-46F2-9431-E2FBD24DD560}" dt="2024-09-06T11:59:34.430" v="901"/>
          <ac:inkMkLst>
            <pc:docMk/>
            <pc:sldMk cId="3680179700" sldId="322"/>
            <ac:inkMk id="5" creationId="{8AA4A8AC-A04F-392D-D462-B18B2DA267A5}"/>
          </ac:inkMkLst>
        </pc:inkChg>
      </pc:sldChg>
      <pc:sldChg chg="addSp">
        <pc:chgData name="Miriam Gjerdevik" userId="ab3c7917-9f08-4c52-90dd-8a65fdac52a2" providerId="ADAL" clId="{246F2C75-107F-46F2-9431-E2FBD24DD560}" dt="2024-09-06T11:59:34.430" v="901"/>
        <pc:sldMkLst>
          <pc:docMk/>
          <pc:sldMk cId="506959312" sldId="323"/>
        </pc:sldMkLst>
        <pc:inkChg chg="add">
          <ac:chgData name="Miriam Gjerdevik" userId="ab3c7917-9f08-4c52-90dd-8a65fdac52a2" providerId="ADAL" clId="{246F2C75-107F-46F2-9431-E2FBD24DD560}" dt="2024-09-06T11:59:34.430" v="901"/>
          <ac:inkMkLst>
            <pc:docMk/>
            <pc:sldMk cId="506959312" sldId="323"/>
            <ac:inkMk id="2" creationId="{6158655F-632A-A11F-F3CB-2AE3797E43CD}"/>
          </ac:inkMkLst>
        </pc:inkChg>
      </pc:sldChg>
      <pc:sldChg chg="modSp modAnim">
        <pc:chgData name="Miriam Gjerdevik" userId="ab3c7917-9f08-4c52-90dd-8a65fdac52a2" providerId="ADAL" clId="{246F2C75-107F-46F2-9431-E2FBD24DD560}" dt="2024-09-01T17:33:29.913" v="815" actId="20577"/>
        <pc:sldMkLst>
          <pc:docMk/>
          <pc:sldMk cId="4068435126" sldId="324"/>
        </pc:sldMkLst>
        <pc:spChg chg="mod">
          <ac:chgData name="Miriam Gjerdevik" userId="ab3c7917-9f08-4c52-90dd-8a65fdac52a2" providerId="ADAL" clId="{246F2C75-107F-46F2-9431-E2FBD24DD560}" dt="2024-09-01T17:33:29.913" v="815" actId="20577"/>
          <ac:spMkLst>
            <pc:docMk/>
            <pc:sldMk cId="4068435126" sldId="324"/>
            <ac:spMk id="14" creationId="{7B01327F-A627-3CFA-D837-523B6BD02912}"/>
          </ac:spMkLst>
        </pc:spChg>
      </pc:sldChg>
      <pc:sldChg chg="addSp delSp modSp add mod delAnim modAnim">
        <pc:chgData name="Miriam Gjerdevik" userId="ab3c7917-9f08-4c52-90dd-8a65fdac52a2" providerId="ADAL" clId="{246F2C75-107F-46F2-9431-E2FBD24DD560}" dt="2024-08-12T08:46:08.949" v="279"/>
        <pc:sldMkLst>
          <pc:docMk/>
          <pc:sldMk cId="1955996756" sldId="325"/>
        </pc:sldMkLst>
        <pc:spChg chg="mod">
          <ac:chgData name="Miriam Gjerdevik" userId="ab3c7917-9f08-4c52-90dd-8a65fdac52a2" providerId="ADAL" clId="{246F2C75-107F-46F2-9431-E2FBD24DD560}" dt="2024-08-12T08:33:57.342" v="89" actId="20577"/>
          <ac:spMkLst>
            <pc:docMk/>
            <pc:sldMk cId="1955996756" sldId="325"/>
            <ac:spMk id="2" creationId="{46D90FC8-03E4-4C8F-7D09-3C61432AF48E}"/>
          </ac:spMkLst>
        </pc:spChg>
        <pc:spChg chg="del mod">
          <ac:chgData name="Miriam Gjerdevik" userId="ab3c7917-9f08-4c52-90dd-8a65fdac52a2" providerId="ADAL" clId="{246F2C75-107F-46F2-9431-E2FBD24DD560}" dt="2024-08-12T08:33:07.204" v="64" actId="478"/>
          <ac:spMkLst>
            <pc:docMk/>
            <pc:sldMk cId="1955996756" sldId="325"/>
            <ac:spMk id="3" creationId="{926F8766-D67F-C050-1078-F2012BCD10BB}"/>
          </ac:spMkLst>
        </pc:spChg>
        <pc:spChg chg="add del mod">
          <ac:chgData name="Miriam Gjerdevik" userId="ab3c7917-9f08-4c52-90dd-8a65fdac52a2" providerId="ADAL" clId="{246F2C75-107F-46F2-9431-E2FBD24DD560}" dt="2024-08-12T08:34:24.080" v="92" actId="478"/>
          <ac:spMkLst>
            <pc:docMk/>
            <pc:sldMk cId="1955996756" sldId="325"/>
            <ac:spMk id="10" creationId="{DBF904B5-B2DA-A47B-5C04-34B5D3531406}"/>
          </ac:spMkLst>
        </pc:spChg>
        <pc:spChg chg="add mod">
          <ac:chgData name="Miriam Gjerdevik" userId="ab3c7917-9f08-4c52-90dd-8a65fdac52a2" providerId="ADAL" clId="{246F2C75-107F-46F2-9431-E2FBD24DD560}" dt="2024-08-12T08:34:34.881" v="94" actId="571"/>
          <ac:spMkLst>
            <pc:docMk/>
            <pc:sldMk cId="1955996756" sldId="325"/>
            <ac:spMk id="11" creationId="{27E1AF10-4FAE-1FDE-198A-BA303A4047F7}"/>
          </ac:spMkLst>
        </pc:spChg>
        <pc:spChg chg="add del mod">
          <ac:chgData name="Miriam Gjerdevik" userId="ab3c7917-9f08-4c52-90dd-8a65fdac52a2" providerId="ADAL" clId="{246F2C75-107F-46F2-9431-E2FBD24DD560}" dt="2024-08-12T08:36:41.111" v="221" actId="478"/>
          <ac:spMkLst>
            <pc:docMk/>
            <pc:sldMk cId="1955996756" sldId="325"/>
            <ac:spMk id="12" creationId="{2C1421F6-1552-3B5D-F7BA-C4BE61F455E0}"/>
          </ac:spMkLst>
        </pc:spChg>
        <pc:spChg chg="add del mod">
          <ac:chgData name="Miriam Gjerdevik" userId="ab3c7917-9f08-4c52-90dd-8a65fdac52a2" providerId="ADAL" clId="{246F2C75-107F-46F2-9431-E2FBD24DD560}" dt="2024-08-12T08:36:49.239" v="224" actId="478"/>
          <ac:spMkLst>
            <pc:docMk/>
            <pc:sldMk cId="1955996756" sldId="325"/>
            <ac:spMk id="13" creationId="{1D1C71BC-11A5-1F1E-B6D7-961FAF7D67A6}"/>
          </ac:spMkLst>
        </pc:spChg>
        <pc:spChg chg="add del mod">
          <ac:chgData name="Miriam Gjerdevik" userId="ab3c7917-9f08-4c52-90dd-8a65fdac52a2" providerId="ADAL" clId="{246F2C75-107F-46F2-9431-E2FBD24DD560}" dt="2024-08-12T08:36:42.910" v="222" actId="478"/>
          <ac:spMkLst>
            <pc:docMk/>
            <pc:sldMk cId="1955996756" sldId="325"/>
            <ac:spMk id="14" creationId="{33EEC5D4-3BD3-D061-E0FB-1D1A6274A005}"/>
          </ac:spMkLst>
        </pc:spChg>
        <pc:spChg chg="add del mod">
          <ac:chgData name="Miriam Gjerdevik" userId="ab3c7917-9f08-4c52-90dd-8a65fdac52a2" providerId="ADAL" clId="{246F2C75-107F-46F2-9431-E2FBD24DD560}" dt="2024-08-12T08:36:17.509" v="220" actId="767"/>
          <ac:spMkLst>
            <pc:docMk/>
            <pc:sldMk cId="1955996756" sldId="325"/>
            <ac:spMk id="16" creationId="{124E6DC4-2B18-D864-8CA8-A459D7D554F9}"/>
          </ac:spMkLst>
        </pc:spChg>
        <pc:picChg chg="del">
          <ac:chgData name="Miriam Gjerdevik" userId="ab3c7917-9f08-4c52-90dd-8a65fdac52a2" providerId="ADAL" clId="{246F2C75-107F-46F2-9431-E2FBD24DD560}" dt="2024-08-12T08:34:24.944" v="93" actId="478"/>
          <ac:picMkLst>
            <pc:docMk/>
            <pc:sldMk cId="1955996756" sldId="325"/>
            <ac:picMk id="15" creationId="{3CAD85A7-58E2-CF04-5680-420CD0364E2D}"/>
          </ac:picMkLst>
        </pc:picChg>
        <pc:picChg chg="add mod">
          <ac:chgData name="Miriam Gjerdevik" userId="ab3c7917-9f08-4c52-90dd-8a65fdac52a2" providerId="ADAL" clId="{246F2C75-107F-46F2-9431-E2FBD24DD560}" dt="2024-08-12T08:40:38.279" v="230" actId="1076"/>
          <ac:picMkLst>
            <pc:docMk/>
            <pc:sldMk cId="1955996756" sldId="325"/>
            <ac:picMk id="18" creationId="{FA68814B-E3DC-A0FA-AD8E-C8A9BB6EF428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9-06T10:15:48.2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15875 6557 1079 0,'0'0'0'0,"-57"-40"-443"0,34 28 443 15,-4-1 176-15,-4 1-69 0,-1 3-67 0,0 3-5 16,-3 3-32-16,-1 1-3 0,-3 2-2 16,-1 2-17-16,0 4-7 0,-3 4 24 15,2 2-2-15,-2 1 2 0,-2 3-11 16,1 1 12-16,-2 3-2 0,0 2 1 16,-1 1 0-16,-1 0-2 0,0 3 2 15,-8 4 2-15,-8 4 0 0,8 0 3 16,6-4 9-16,5-2-11 0,10-2-1 15,-7 5 0-15,-5 6-9 0,3 3 9 16,1 2 0 0,1 1-3-16,2 1 3 0,-1 1-10 0,3 3 8 0,3-1 2 15,1 1 0-15,3-1 3 0,4 0 23 16,1-1 3-16,6 0 0 16,1 0-3-16,3-2-12 0,4 1-11 15,4 1 16-15,3-1 1 0,5 7-20 16,0-5 19-16,4 2-18 0,4-2 29 15,5-3-27-15,6 12-1 0,7 8 11 16,7 4-13-16,1-6 4 0,-5-12 6 16,-3-12-7-16,-2-10-3 0,6 6 0 15,4 7 0-15,8 5-4 0,-1-2 2 16,3 2-21-16,2-1 20 16,7 5 3-16,8 6-2 0,9 5 1 0,1-1 0 15,-5-7-1-15,-5-6-2 0,-7-6 3 16,0-1 0-16,2-1 1 0,-1-1 1 15,0-3 19-15,-1 1-20 0,0-4 0 16,-1 1-1-16,2-2 0 0,-1-3 1 16,3 1-3-16,1-1 2 0,0-2 0 15,0 1-13-15,0-1 14 0,2-3 0 16,0 1 2 0,1 0-1-16,1-1 3 0,0-1 22 15,1-1-10-15,2 0-3 0,1-3 10 16,3-1-10-16,1 0 29 0,0-2-13 0,2-3-9 0,3 0-7 15,0-2 3 1,3-1 17-16,0-1-17 0,1-2 10 0,-1-1 3 0,3-1-6 16,1-2 0-16,3 1-20 0,4-3 1 31,-4 0-1-31,0 0 10 0,0 0-11 0,-1-3-1 0,0-1 9 0,2-2-10 16,-3 0 0-16,2 0 2 0,1-1 0 31,-1 1 14-31,1-1-12 0,-1-1 13 15,0 1-15-15,-2 2 19 0,-5-1-19 16,4 0 0-16,-3 1 0 0,4-1 23 16,-1 2-24-16,-1-4-1 0,1 2 1 15,-1-1-1-15,-1 0-1 0,-2 0 1 16,0-2 13-16,1 0-13 0,-6 0-1 16,6-1 0-16,-2-1 0 0,-1 0 1 15,1-4 2-15,2 0-1 0,-3 0 12 16,2-2-10-16,-2 0-3 0,-1-1 0 15,0-2-2-15,-2-2 2 0,1-1 4 16,-2-1-1-16,2-2 23 0,1-2-26 16,-1-2 3-16,0 1-2 0,-3-3 1 15,1-2 1-15,-1-1 10 0,0-3-12 16,1 2 12-16,-1-4-10 0,-1 2 11 16,1-2-14-16,-1 1-3 0,0-1-12 15,-2 1 14-15,-2-4 2 0,1 1 13 16,-6-1-14-16,-2-1 2 0,-2 0-2 15,-4 2 16-15,-5 4-16 0,-11 7-1 16,-6 6 0-16,-2-1 1 16,4-4 16-16,3-6-14 0,2-2 15 15,0-1-1-15,-4 0-13 0,-3 2 8 16,-5-1-11-16,-2 2-1 0,-2-2 1 16,-6 1 6-16,-1 0-5 0,-8-1 16 15,0 2-4-15,-3-2-11 0,-4 0 0 16,0-1 21-16,-8 0 6 0,0 2-3 15,-5-2-3-15,-2 1-20 0,-3-2 0 16,1 2-1-16,-4-1 31 0,-4 0-7 16,2 0-13-16,-6-1 3 0,0 1 0 15,-2-1-15-15,-1 3 2 0,-1 0-1 16,-2 0-2-16,-2 3-4 0,-2 1 3 16,-2-1-12-16,-2 2 10 0,-9-2-23 15,-10-2 25-15,-11-4-12 0,-2 3 11 16,1 5-11-16,5 4 0 0,5 4 11 15,-3 2-2-15,-2 0-12 16,-3-2 16-16,-1 2-3 0,-2 0-13 16,-4 1 14-16,-2-1 1 0,-2 2-3 15,-3-3 2-15,-4 2 2 0,2 1 0 16,0-1 1-16,-1 1 15 0,0-2-13 16,2 2 10-16,-2 0 6 0,-1 1-6 15,-2 1-13-15,0 0 3 0,-3 0 10 16,0 1-10-16,-3 1 10 0,3 0-10 15,-1 0 0-15,-1 0-1 0,-2 3-1 16,1-3 0-16,-3 2-2 0,0 0 2 16,1 0-1-16,-1 0 1 0,-1-1 1 15,1 1 2-15,0 1-2 0,-2-1 1 16,3 1-3-16,-1 2 1 0,1 0 12 16,-2 1 3-16,-1 1-16 0,0 2-1 15,0 1-12-15,-5 2 12 16,-1 1 0-16,-2 3-2 0,0 0 0 0,0 1-9 15,-1 4 11-15,-2 2-1 0,-2 2-13 16,0 1 14-16,-3 3 1 16,1 2-2-16,-1 3-1 0,2 2-16 15,0 1 2-15,1 5-35 0,-3 2-29 16,2 5-65-16,-1 4-98 0,2 7-7 0,3 5-94 16,27-11-111-16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9-06T10:51:21.7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3445 4260 2 0,'0'0'20'0,"0"0"12"0,0 0-2 0,0 0 15 0,-54-4 1 0,44 2 0 31,-1-1-1-31,0 0 21 0,1-3-21 0,-2 3-19 0,1-1 0 15,1-2 4-15,-1 0-17 0,2-3-10 32,0 1 39-32,-2 0 30 0,2-1-26 0,-2 1-20 0,1 0-3 0,1 1 22 15,0 0 14-15,1 1-23 0,-1 0-10 16,1 0 10-16,0 0-4 16,1 0-15-16,-2 1 5 15,1-1-22-15,0 1 17 0,1-1-17 0,-1 3 11 0,1-2-11 16,0 0 0-16,-2 0 8 0,1 0-8 15,-2 0 0 1,1-1 11-16,-3-1-11 16,0 1 2-16,0 1 1 0,1-2 10 15,-1 1 0-15,-2 1 0 0,1-1-12 16,-1 2 15-16,2-1 4 0,-1 1 6 16,-1 1 29-16,2 1-6 0,-1 0-17 15,-1 0-19-15,1 1-10 0,0 0-2 16,0 0 24-16,0 1-3 0,1 0 11 15,-2 0-13-15,-1 0-20 0,-1 0 0 16,1 0 0-16,-1 2 1 0,0 0-1 16,-2-1 0-16,2 2 1 0,-2-1-3 15,2 1-2-15,-1 0 1 0,-2 2 0 16,3-1 2-16,-1 0-16 0,0 1-9 16,-2 2 26-16,1 1 0 0,0-1-6 15,-2 1 6-15,4 2-2 0,-2-1-11 16,0 1 10-16,1 1 0 0,1 0-13 15,0 2 13-15,2-1-10 0,-1 1 0 16,2 1 0-16,0 1 0 0,1-1 10 16,2 1-10-16,-1 1 10 0,2-1 0 15,0 0 0-15,-1-1 2 0,4 1-3 16,-2-2-9-16,3 0 12 0,-1 0-11 16,0-1 12-16,3 0 0 0,-1-1-13 15,2-2 11-15,-1 1-11 16,1 0 13-16,0-2-3 0,0 2 3 15,0-1-4-15,0 0-12 0,0 1 15 0,2 1 1 16,0 1-2-16,0 1-11 16,0 1 12-16,0 0-2 0,0 0 1 15,0 1 1-15,3 0 1 0,-1 0-1 16,0 1 3-16,1 0-4 0,-1 0 2 16,0-2-2-16,0 1 1 0,0-1 0 15,0 1 1-15,1-1 0 0,-2 1 0 16,3 0-1-16,0-1 1 0,-2 2-2 15,1-1-8-15,1-1 10 0,0 2 0 16,1-1-12-16,-1-2 11 0,1 1-13 16,3-1 14-16,-3 0 1 0,2-1 0 15,-1 1 45-15,3-1-45 0,-2-1 2 16,1 0 0-16,0-1 0 0,2 0 4 16,-2-1-7-16,2 0-2 0,1 0 1 15,-1-2 0-15,0 3 1 16,1-2 0-16,1 0 22 0,-1 0-18 0,2 0-4 15,0 1 0-15,1-1 1 0,1 1 17 16,-1-1-18-16,0-1 2 16,1 0-4-16,2 0 4 0,-1 1-3 0,0-3 3 15,1 1 0 1,0-2-2-16,3 0-2 0,-3 0 2 0,2-2 0 0,-1 1 15 16,0-2-12-16,2 1 7 0,-3-1-9 15,2 1 12-15,-1-2-13 0,0 0 1 16,-1 0-3-16,-1 0-6 0,1 0 6 15,-2 0 4-15,0 0 8 0,1 0-9 16,-1 0-2-16,-1 0 0 16,1 0-1-16,-2 0-1 0,3 0 3 0,-4 0-1 15,0 0 1-15,1 1 0 16,-1 0-3-16,2 0 2 0,-2 0-12 16,2 0 13-16,-1 1 0 0,0-1 0 15,0 0 0-15,-1 2 3 16,1-2-3-16,0 0-13 0,2 1 12 0,-3 0 1 15,1 0 0-15,1 0 0 0,-1 1-1 16,3 0-20-16,-1 0 21 0,-1 0 33 16,0 0-33-16,1-1-12 0,-2 0 12 15,2 0 16 1,1-1-16-16,-1 0 0 0,0 1 0 0,1-1 0 0,-1-1 2 16,3 2 5-16,-2-2-7 15,0 0 1-15,1 0-1 0,0 0 2 0,0 0 12 16,0 0-14-16,-1 0 0 0,1-2 1 15,-1 1-1-15,1-1 0 0,0 1 0 16,-1 0 0-16,0 0-15 0,-1 0 13 16,0 1 2-16,0-1 13 0,1 1-13 31,-4-1-2-31,1 1 2 0,1-1-1 0,-1 0-2 0,2 0 3 0,-3 0 0 31,2-1 1-31,-1 1 14 0,1 0-15 16,-1 0 0-16,2 1-2 0,-2-1 1 15,-1 1-1-15,3-1-14 0,-2 1 16 16,1-1 9-16,-1 1-9 0,-1 0 0 16,2-1 1-16,-1 1 1 0,1 0-2 15,-3 0-11-15,1 0 11 0,3 0 13 16,-3 0-13-16,1 0-12 0,-1 0 12 16,1 0 3-16,0 0-3 0,1 1 3 15,-2-1 1-15,-1 0-4 0,2 1-22 16,-2-1 22-16,1 0 3 0,1 0 0 15,0 0 7-15,0 0-7 0,-2 0-3 16,1 0 0-16,1-1 0 0,-3-1 0 16,3 2 13-16,0-3-13 0,1 1-3 15,-2 1 3-15,0-2 0 0,1 2 0 16,0-1-1-16,1 1 1 0,-1-2 2 16,0 1-2-16,0 0-4 0,1 0-9 15,1-1 11-15,-3 1 2 0,3-1 4 16,-2 1-3-16,1-1 2 0,2-1 0 15,-2-1 12-15,2 1-14 0,-1-1-2 16,0 1 1-16,-2-3-1 0,2 1 1 16,0-1 0-16,0 2 1 0,1-1-2 15,-1 1 1-15,0 0 0 0,0 0-1 16,0 1 1-16,1-2-3 0,-3 1 3 16,2 1 1-16,-2-1-1 0,2 1-18 15,-1 0 18-15,2 0 2 0,-2 0-1 16,-3 1 0-16,3 0-1 0,-2 0 1 15,3 0-1-15,-2-1 0 0,-3 2-2 16,3-1 2-16,-1 0-31 0,-1 0 31 16,0 0 0-16,1 0 4 15,-1 0 9-15,0 0-13 16,1 1-4-16,1 0 2 0,-4-1 2 0,4 1 20 16,-2 1-19-16,-2-2-1 0,4 2 0 15,-3-2 0-15,-2 1 0 0,4 0 1 16,-4-1-1-16,1 1 0 0,1-1 2 15,-1 1-2-15,-1 1-2 0,1-2 1 16,1 2 1-16,-3-1 1 0,3-1-1 16,-1 1 0-16,1-1 2 0,-2 0-2 15,2 0 0-15,-2 0 0 0,1 0 1 16,-1 1 2-16,1-1 0 0,-3 2-2 16,2-1 0-16,-4-1 11 15,2 0-12-15,1 0 2 0,-4 0 19 16,-1 1-21-16,1 0 13 0,-1 0 9 0,-1 0-5 15,2-1-1-15,-1 0 7 0,-1 0-7 16,0-3 0-16,0-1-3 0,0 1 2 16,1-5-15-16,-1 2-3 0,0 0-7 15,0-1 10-15,0 1 19 0,0 0-19 16,2 1-20-16,-2 0 17 0,0 2 3 16,0 0-3-16,0-1 3 0,0 1-1 15,0-2-15 1,2 1 12-16,0-1 2 0,1-1 2 0,-1 0-13 0,-1-1 12 15,1 1 1-15,0 0-1 0,3-2-9 16,-3 1 10 0,-1-2 0-16,1 0 0 0,0 2 1 0,2-3-1 0,-1-1-19 15,-2 1 18-15,4 0-29 0,0-4 28 16,-1 3-14 0,0-2 13-16,2-1-30 0,-3 0 0 0,4 3-2 0,-1 0 35 15,-3-1-13 1,1 3-20-16,1 0 10 0,-3-1 23 0,0 1-1 15,0 0 1-15,-2 1-19 0,1-1 2 16,-2 1 17-16,0-1 2 0,0 1 11 0,-1-3 3 16,-2 3-15-16,-2-2-1 0,0 1 1 31,-3-3-2-31,1 1-31 0,-6 2 32 0,3 0 26 0,-1 0-25 16,-4 1 22-16,1 0-23 0,-3 1 1 15,-2-1 0-15,0 3-1 0,-3-1-10 16,2 1 10-16,-1 1 0 0,-3 0 0 15,1 0 0-15,1 2-3 0,-5 0 2 16,1 0 1-16,1 1-1 16,-2 0 1-16,4 0-1 0,-5 1 0 0,3 1 1 15,-3 1 13 1,2-1-13-16,0 2 3 0,-2 0-2 16,4 0 12-16,-4 0-13 0,1 0 0 15,2 0 2-15,0 2 15 0,0-1-17 16,2-1 1-16,0 0 0 0,2 0-1 15,-2 0 13-15,2 0-13 16,1 0 1-16,0 0-1 0,-1 0 2 0,0-3-2 0,1 2-12 0,2-1 12 31,-2 1 1-31,0-1-1 0,0 0 0 16,1 0 0-16,1-1-2 0,-2 1-4 16,1 0 6-16,-1 0 0 0,0 1-1 15,-1-1-3-15,3 1-9 0,-1-2 13 16,2 2 5-16,-3-1-3 0,1-1-2 15,2 1 0-15,-1 0 1 0,1 0 1 16,-2 0 13-16,2 0-15 0,-1 0-2 16,-1 1-22-16,2-1 22 15,-1 2 3-15,-1 0-2 0,1 0-19 0,0 0 18 16,1 0-21-16,-2 2 21 0,2 1 2 16,-1 0 0-16,2 2 0 15,-3 0-15-15,2-1 15 0,0 2 0 0,0 0 0 16,0 1-12-16,0-1 12 15,1-1-1-15,-1 1-1 0,1 1-1 16,-1-1 2-16,1 1 0 0,0-2-15 16,1 2 15-16,-1-1 1 0,1-2-13 15,0 2 10-15,1-2-10 0,-1 1 10 16,3 0 3-16,-3 0-1 0,2-2-19 16,-1 3 19-16,1-1 0 0,2-1 0 15,-1-1 1-15,0 1-3 0,2-2 3 16,-1 0-1-16,1 1 1 0,2 0 14 15,-2-2-14-15,2 1-1 0,1-2-3 16,-1 1-9-16,1-1 0 0,1 0-13 16,0 1 3-16,0-1-13 0,0 0-22 15,0 0-33-15,1 0-20 16,0 0-16-16,1 0-53 0,1-1-38 0</inkml:trace>
  <inkml:trace contextRef="#ctx0" brushRef="#br0" timeOffset="73304.49">8621 15813 20 0,'0'0'68'0,"0"0"-16"0,0 0-25 0,0 0-27 16,0 0-26-16,0 0 7 0,0 0 6 15,0 0 13-15,0 0 13 0,65-38 10 16,-46 34 9-16,-1 1-2 0,3 1-11 15,1 2 4-15,0 0-20 0,2 0-1 16,2 2 15-16,2 2-1 0,0 1-16 16,3 1 2-16,2 0-2 0,1 1 0 15,2 0 2-15,3-2 0 0,4-1 2 16,8 0 12-16,11-1-14 16,12-3 11-16,1 0 4 0,0 0 5 0,-9-2-22 15,-7-1 13-15,1 1-11 0,-3 1 17 16,4 1-17-16,0 0 11 0,1 0 0 15,0 2 4-15,0 2-14 0,0 3 10 16,0-1 0-16,-1 2-11 16,3-1-1-16,0 1 3 0,-3-2 9 15,2 0 0-15,0 0-13 0,0 0 0 0,1 1 0 16,1-1 3-16,-2-1-1 16,1 1 11-16,-3 1-11 0,0 1 0 0,-5 0 2 15,-8 2-3-15,-10-3-1 16,-8 2-32-16,-1 1-43 0,2 3-13 0,2 6-39 15,-6-4-56-15</inkml:trace>
  <inkml:trace contextRef="#ctx0" brushRef="#br0" timeOffset="94009.01">8400 14107 33 0,'0'0'68'0,"0"0"-9"0,0 0-10 0,0 0-4 16,0 0 4-16,0 0 13 0,0 0-23 15,0 0 0 1,0 0-6-16,-29-48 6 0,29 45 7 0,0 0-14 0,0 0-2 15,0 0-15 1,3 2-15-16,3-2-26 16,1 1-3-16,7 1 9 0,2 0 4 15,4-1 14-15,3 1 0 0,0-1 2 16,6 1-1-16,0-1 1 0,2 0 0 16,6 0 1-16,-1-2 2 0,6 1-3 15,-2 0 1-15,5 0 1 0,-2 0 1 16,2 0-1-16,0-1-1 0,3 1 3 15,6-1-3-15,10-1 1 0,7-1 1 16,1 0 0-16,-7 0-1 0,-15 1-1 16,-13 1-1-16,-9 1-1 0,-1 0-2 15,4-1-19-15,2 1-1 0,3-1-10 16,-4 0 4-16,-4 0 9 0,-5 0 17 16,-4 1-10-16,-3-3 11 0,-2 3 0 15,-3-1-1-15,-3 0 3 0,-2 1 3 16,-3 1 0-16,-1-1 23 0,-2 2-3 15,0 1-7-15,0-3 7 0,-2 3-20 16,-3-3 0-16,-1 2-3 0,-2-2-1 16,-4 0-1-16,-1 1 0 0,-4-1 0 15,-3 1-1-15,-2 1-14 0,-2 0 14 16,-4 1 2-16,-2 0-2 0,-1 0-1 16,-2 2 2-16,-3 2-1 15,0 0 1-15,-1-1 0 0,0 3-11 16,-3-2 11-16,2 0 0 0,0 1 2 15,0-1 0-15,-2-1 0 0,3 0 0 16,1 0 1-16,0 0 0 0,1-2-1 16,-2 2 4-16,2 2-4 0,-2 1 0 15,-1 3 1-15,-5 2-1 0,0 1 2 16,-11 5 1-16,-7 4-3 0,-9 5-140 16,12-5-65-16</inkml:trace>
  <inkml:trace contextRef="#ctx0" brushRef="#br0" timeOffset="182270.32">2494 4649 509 0,'0'0'0'0,"0"0"-39"0,0 0 39 0,-62 39 114 16,41-24-56-16,2 2-18 15,-3 2-14-15,1 1 0 0,2 5-7 0,-4 2-16 0,0 5-3 16,2 2-9-16,0 3 9 0,0 5 0 16,-2 8 0-16,6-4-17 15,-1 2 16-15,1 2-31 0,3-8 30 16,3 7 0 0,2-2 2-16,1-2 0 0,4-1 0 15,2-2 0-15,2-2 0 0,0-4-13 0,1-2-9 0,4-2 21 16,4-2-1-16,-1-4-33 0,2-2-1 15,2-2 19-15,0-4-22 0,2-1 37 16,1-3 1-16,2-2 1 0,3-1 25 31,4 0 4-31,1-3 63 0,4-2-37 0,5-1 0 0,3-3-6 0,4-2-19 16,10 0 6 0,13-7-5-16,10-6-30 0,5-2-2 0,-1-2-2 0,-7 0 3 31,-4-2-2-31,2 1-15 0,4-1 15 0,1 2 1 0,4 0-15 0,1-2 16 15,1 4-1-15,-2 0-16 0,3 1 14 16,-2 3-16-16,1 1 17 0,-2 1 2 16,-1 3 3-16,0-1-3 15,-2 1-1 1,1 1-12-16,2 2-1 0,-4 0 14 16,1 2 0-16,-4-1-1 0,2 1 0 15,-3 1 0-15,-2 0 2 0,-2 0 26 16,-1 0-23-16,-1 0 19 0,-2 0-21 15,-1 0 11-15,0 0-12 0,-6 0-1 16,2 0-3-16,-3-2-19 0,-10 1 22 16,-5 0 1-16,-9-1-1 0,-4 2 3 15,5-1-1-15,4-1 2 0,2 1-3 16,-3 0 28-16,-5-1-26 0,-2 0-3 16,-6-1 20-16,0-1-4 0,-5 1 13 15,-2-3 1-15,-2 0 12 0,-2 1 4 16,-3 1-1-16,-1-1-2 0,1 0-7 15,-4 0 3-15,-1-1 3 0,1-1 17 16,0-2 2-16,-2-2-15 0,0-2-17 16,1-2-28-16,-1-5 16 0,-1-2-17 15,0-4-17-15,0-2 15 16,-3-3 1-16,-2 0-1 0,1 1 2 16,-1-2 3-16,-6 2 26 0,1 0-3 0,-1 0 14 15,-3-1-24-15,-4 2-3 0,-1-3-13 16,-4 0 19-16,0 0 1 0,-5-1-17 15,-2-2 10-15,-1 2 3 16,0-2 7-16,-6 3-22 0,2 1 19 16,-4-1-18-16,2 3 14 0,-5 2-16 0,2 1 1 15,-5 4-1-15,-7-2 0 16,-9 3 0-16,-8 0-2 0,-3 6 2 16,4 5 0-16,6 6-19 0,2 4 6 15,-2 0 1-15,1 5 11 0,-5 4-1 16,-1 3-14-16,0 5 14 0,-3-1-17 15,0 4 2-15,-1-1 16 0,-2 3-12 16,1 1-3-16,2 0-13 0,-2 1-14 16,3 0 4-16,-1 1-10 0,-2 0 1 15,2 0-21-15,-1-2-2 0,0 2-40 16,1-2-19-16,-2 0-50 16,1-2-18-16,5 0-73 0,17-8 0 0</inkml:trace>
  <inkml:trace contextRef="#ctx0" brushRef="#br0" timeOffset="200401.57">20674 12441 75 0,'0'0'0'0</inkml:trace>
  <inkml:trace contextRef="#ctx0" brushRef="#br0" timeOffset="209209.52">24969 12048 1858 0,'0'0'0'0,"0"0"-65"0,0 0-189 0,0 0-521 16,0 0 606-16,0 0 169 0,0 0 42 15,0 0 30-15,0 0 35 0,49-30-81 16,-36 24-25-16,0 0-1 0,-2 0-42 15,-2-1-10-15,1 0-10 16,-4 1-23-16,4 1-49 0,-4-1-74 0,-2 3-47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9-06T10:56:53.1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27823 14558 878 0,'-71'26'0'0,"-11"4"-235"0,-23 11 235 0,-10 6 40 0,-11 9 41 0,-12 4-45 16,-10 3 16-16,-4 6-19 16,-6 1-14-16,-5 5 14 0,-3 1-4 15,3 0 7-15,2 3-7 0,3-3-6 16,1 0-3-16,3-1-7 0,10-5 3 16,5 0-14-16,9-5-1 0,5-2 1 15,12 0 0-15,6-6 0 0,16-1-1 16,10-6-1-16,19-11-17 0,17-9-100 15,15-7 13-15,8-4-49 0,2 1-33 16,4 0-36-16,2-3-52 0</inkml:trace>
  <inkml:trace contextRef="#ctx0" brushRef="#br0" timeOffset="87688.26">28892 14909 23 0,'18'-66'36'0,"-1"-7"19"0,0 2 1 0,-2-2-8 15,0-1-5-15,-4 1-7 0,1 1-7 16,0-2-3-16,-5 2-10 0,2 4-2 15,-4 1-12-15,0 0 24 0,0 2-24 16,-3-2-1-16,-2-1 0 0,0 2 0 16,0-1-1-16,-3 2 0 0,-5-2 1 15,-3 2-2-15,0 1 1 0,-6-1 0 16,0 4-1-16,-6-1 0 16,-1 1-15-16,-4-1-7 0,2-1-29 0,-5 0-23 15,-4 1-33-15,-3 1 17 0,-2 1 43 16</inkml:trace>
  <inkml:trace contextRef="#ctx0" brushRef="#br0" timeOffset="88053.63">26771 11505 8 0,'-92'-36'1'0,"0"0"18"16,0 3 1-16,0 0 19 0,2 1-6 16,2 0 9-16,0 1 7 0,0 0-23 15,-2 1 10-15,2 2 13 0,-2 1-4 16,0 2-12-16,4 0-7 0,1 1-25 16,2 0 0-16,4 3 16 0,1 1 25 15,2 2-9-15,0 1-7 0,0 3-10 16,3 1-14-16,1 3-1 0,-2 1 1 15,5 1-1-15,3 5-1 0,0 2 2 16,1 1-2-16,-1 1-2 0,0 8 0 16,-1 2 0-16,-1 4-1 0,0 7 0 15,-2 3-10-15,-6 5-7 0,4 6-45 16,-6 5-20-16,-1 7-16 0,-1 6-30 16,21-13-12-16</inkml:trace>
  <inkml:trace contextRef="#ctx0" brushRef="#br0" timeOffset="139523.34">24928 11007 202 0,'-69'-4'0'0,"-3"0"-130"15,-6 2 130-15,7 2 101 0,4 1-65 16,0 5-4-16,2 0 69 0,-2 3-42 15,2 1-20-15,0 1-36 0,3 4 17 16,-2 1-9-16,-2 5-11 0,-1-1-13 16,-3 3 11-16,2-1-15 0,0 5-5 15,2 3-31-15,-3 6-302 0</inkml:trace>
  <inkml:trace contextRef="#ctx0" brushRef="#br0" timeOffset="140534.75">29212 14204 13 0,'-11'-107'104'16,"-1"12"-6"-16,-6 0-36 0,-2 1-16 15,-3 0-7-15,0 0-10 0,-6 1 4 16,-1 1-33-16,-4 1 2 0,-2 3-2 16,-5 0-23-16,-4 2 23 0,-2-1 12 15,-5 3-12-15,-5 3-2 0,0 1-14 16,-8 1-7-16,-6 4-13 0,-6 3 7 15,-6 1-10-15,-8 3-10 0,-3 0 6 16,-10 3 1-16,-1 2 13 0,-6 4 29 16,-4 0 45-16,-7 2-45 0,-3 3-10 15,-8 1 10-15,0 5 4 0,-4 1 22 16,1 4 10-16,-4 1 9 0,-2 5 4 16,-3 0 16-16,-1 2-22 0,2 3 6 15,0 4-4-15,0 1-15 0,-2 5 32 16,-2 0-7-16,1 7 43 0,4 2-13 15,0 4-40-15,2 4-32 0,3 4 10 16,0 1-20-16,4 6 10 0,1 7-13 16,6 4-2-16,-2 7-14 0,5 4 3 15,-2 6-36-15,6 7-65 0,2 6-72 16,4 7-26-16,29-9-78 0</inkml:trace>
  <inkml:trace contextRef="#ctx0" brushRef="#br0" timeOffset="147118.81">27790 12000 38 0,'58'86'75'0,"-7"4"-50"0,-6-1-24 16,-2 2-1-16,-4 1 3 0,-1 2 27 15,-4 1-29-15,-2 3 15 0,-3 0-14 16,-4 3 2-16,-4-1-1 0,-5-2 16 16,0 0-19-16,-3 1-3 0,-4-2 3 15,-2 2 2-15,-5-1-2 0,-1 0 0 16,-1-2 0-1,-1-3 1-15,-4-3 10 0,-3-3-11 0,-1-2-3 0,-2-3-9 16,-1 0 12-16,-1 0 0 16,0-3-11-16,-3-3 11 0,0 0 2 0,-2-4 2 15,1-2 15-15,0-3-6 0,-4-2-2 16,2-1-9-16,-2 0 8 0,0 0-10 16,-1 2 0-16,-2-2 3 15,-3 3 1-15,-2-2 9 0,-4 0-12 0,-1 1 12 16,-4-1-13-16,-2-2 0 0,-3 2-17 15,-4-3-38-15,0 2-7 0,11-15-101 16</inkml:trace>
  <inkml:trace contextRef="#ctx0" brushRef="#br0" timeOffset="150165.13">25280 2426 310 0,'0'0'104'16,"0"0"-78"-16,0 0-3 0,0 0 32 0,0 0-9 0,0 0 16 15,0 0-29-15,0 0-33 0,0 0-4 16,-35-35 1-16,33 35 0 0,2 0-10 16,-1 0 12-16,0 0 1 0,0 0 0 15,1 0 13-15,-1 0 6 0,1 0-19 16,-3 0-1-16,0 1-15 0,-1 5 16 15,-1 5 11-15,-4 3 18 0,-1 4 1 16,-2 7 2-16,-5 4-9 16,1 7-3-16,-11 13-7 0,-8 12-13 0,-5 15 1 15,-8 6 2-15,0-4 10 16,1-6-10-16,8-9-3 16,-3-5 11-16,7 0-10 0,9-13-2 0,3-9-1 15,9-9-11-15,4-5 10 0,-2 3-1 16,2 2 1-16,3 0-13 0,3-2 13 15,2-5-14-15,2-3-2 0,2-3 6 16,3-2 10-16,5-4-10 0,2-3 13 16,4-1 20-16,6-4-17 0,5 0 23 15,14-9-13-15,15-7 13 16,18-10-22-16,9-6 12 0,2-2-14 16,-4 0-2-16,-7 0 1 0,-1 1-2 0,-1 1-1 15,-5 0-37-15,-1 2-13 0,-4 1 6 16,-5 4 0-16,-10 5 20 15,-11 5 23-15,-7 6 1 0,-7 0 0 0,3 2 0 16,-2 4-2-16,1 0-12 0,-8 3-20 16,-8 7-39-16,-6 7 10 0,-4 3 36 15,-11 5 26-15,-8 5 2 0,-15 11-2 16,-22 10-23-16,-15 10-13 0,-13 4 37 16,-4-3 2-16,6-5 2 0,10-3 1 15,-4-1 26-15,2-1-2 0,4-2 21 16,5-4 27-16,5-1 0 0,16-9 0 15,8-7-9-15,13-5-14 0,0-1-23 16,0 1-16 0,-3 5-13-16,-2 2-1 0,10-3-12 0,1-5 0 0,7 0-7 15,5-5-9-15,6-3-23 0,1-3-30 16,4-2-9-16,4-3 91 0,5-3 26 16,4-1 0-1,3 0-24-15,7-5 21 0,3-5-10 16,2 2 0-16,1-3 0 0,2-4-9 15,-1-1 9-15,0-2 10 0,-2 0 12 0,-2-3 24 16,0 3-4-16,-2-1 11 0,-3 2-11 16,-2 2-3-16,-5 2-9 0,-3 4-17 15,-3 3-15-15,-6 2-11 0,-4 4-40 16,-1 0-5-16,-1 0 15 0,0 0 30 16,-3 3 0-16,-2 4 79 0,-8 4-8 15,-3 4 1 1,-6 5-36-16,-7 6-33 0,-3 5-2 0,-6 6-1 0,-6 3-2 15,0 5-11-15,0 2 0 0,-3 0 11 16,5 2 0-16,1-3-18 0,7-1 4 31,2-2 3-31,4 0-7 0,7-3-9 0,5-3-10 16,3 0-26-16,4-2-33 0,4-4-23 16,5-2-6-16,1-4-7 0,7-4 105 0,4-5 26 0,0-4 1 31,8-3 2-31,3-4 3 0,4-3 16 15,7-2-16-15,3-8 13 0,12-6-14 16,9-8 0-16,15-10-2 0,-3-3-3 16,-4-1 1-16,-14 6 2 0,-16 8 0 15,-6 3 1-15,-2 1 12 0,1-2 7 16,4-3 12-16,1-1 17 0,-5 2 20 16,-2 4 25-16,-8 3-16 0,-2 4-9 15,-6 2-1-15,-5 4-22 0,-1 2-46 16,-4 2 0-16,-1 1-30 0,0 0 14 15,0 0 0-15,0 1 16 0,-5 4 18 16,-1 1 61-16,-5 8 2 0,-7 5-29 16,-2 5-19-16,-11 8-16 0,-5 6-17 15,-10 13-26-15,-11 14 6 16,-15 17 4-16,-3 7-13 0,1-3-20 0,8-6-6 16,10-8-4-16,2-4 13 0,5-5 4 15,7-11 16-15,13-13 3 0,8-9 0 16,6-4 20-16,2 1 0 0,3 1-1 15,0-1-18-15,8-5 2 0,2-6 1 16,10-6 9-16,4-3 10 0,6-5 16 16,7-2 17-16,15-7-14 0,13-8-6 15,22-10-13-15,8-7 2 0,1-4-2 16,-4-3-25-16,-4 3-27 0,-2-4-10 16,-3 1 17-16,-1 0 41 0,-2 3 4 15,-7 5 17-15,-4 2 9 16,-10 8 46-16,-14 6 16 0,-8 7-10 0,-6 2-42 15,1 3-1-15,2 1-12 16,-1 2-23-16,-6 1-12 0,-4 6-7 16,-6 5 16-16,-3 4-17 0,-4 3 18 15,-5 4 2-15,-8 3-26 0,-7 6-79 16,-9 4-110-16,-13 8-62 0,8-8-87 16</inkml:trace>
  <inkml:trace contextRef="#ctx0" brushRef="#br0" timeOffset="-149454.35">1374 7325 235 0,'0'0'98'0,"0"0"-98"0,0 0 35 16,0 0 31-16,0 0-65 0,-16-50 12 16,15 44-12-16,-1 1 2 0,2 0 20 15,-2 2 13-15,1 0-4 0,0 0 21 16,-1 0-27-16,1 0 6 0,-2 0 20 15,1 0-19-15,2 0 36 0,-2 1-1 16,-1 0 0-16,3 1-22 0,-2 0-10 16,1 1 6-16,1 0-32 0,-1 0-10 15,1 0-59-15,0 4-32 0,0 2 55 16,0 4 36-16,0 2 20 16,0 6-19-16,2 3 0 0,-1 5 11 15,-1 1-9-15,0 3-1 0,0 2 2 0,0 0 13 16,-1 2-16-16,-2 0-1 0,-2 1 3 15,1 0 14-15,0 1 5 0,-1-1 1 16,-2-3-10-16,4 1 13 0,-1-4-3 16,-1-2-20-16,3-3 14 0,1-3-17 15,1-1 1 1,0-4-1-16,0-3-13 0,0 0 13 0,0-1 0 0,0-2-12 16,1 1 11-16,1-1-1 0,1-1 1 15,-1 0-19-15,0 0 19 0,1 0 1 16,1 0 1-16,2 1 1 0,0 0 14 15,-2-2-12 1,4 1-2-16,1 0-1 0,1 1 1 0,-1-2 0 16,4 1-1-16,0 0 0 0,4-2 2 15,-2 1 0-15,3-1-2 16,-2-1 1-16,3-2 11 0,0 0-12 16,3-1 13-16,-2 0-13 0,-1-1-1 15,2 0 4-15,2-1-3 0,0-1-1 16,-3 2 2-16,4-2 1 0,-2 1-3 15,-1 1 0-15,4-1-1 16,-1 0-15-16,-1 1 16 0,-1 1 1 16,2-2 12-16,2 1-13 0,-3 2 0 0,4 0 1 0,-1-1-1 15,-2 1-1-15,2 0 0 0,0-1 1 16,0 1-1-16,0 0-15 0,1 1 16 16,-4 1 1-1,4-2 0-15,-1 3-1 0,1-1-11 16,0-1 11-16,-1-1 14 0,4 2-14 0,-1 0 3 0,1-2-1 15,2 1 15 1,-1-1-11-16,3-1-6 0,0 0-10 16,0 0 10-16,2-2 17 0,0 1-15 0,1-2 8 15,1 1-8-15,0-1-4 0,-2 0-8 16,1 0 10-16,1 0 1 0,-1 0 2 16,-1 0-3-16,-1 0-1 0,1 0-2 15,-2 0 3-15,0 0-13 0,2 1 13 16,-2 0 1-16,0 0-1 0,-1 0 1 15,0 0-1-15,0-1 3 0,-2 0-2 16,1 0-1-16,-1 0 0 0,-2 0-1 16,1 0 0-16,-1-1-12 15,-1 0 13-15,1 0 0 0,-1 0 0 16,0-1-2-16,1 0-8 0,-1-1 10 0,1-1 2 16,2 1-1-16,-2-2-1 0,1 0 0 15,1-1 2-15,0 0-2 0,1 0 0 16,1-1 0-16,-1-2-3 0,2 3 6 15,0-2-5-15,-1 0 2 0,2 1-3 16,0 2 2-16,1 0-21 16,0 0 22-16,1 1 0 15,-2 1 23-15,0 0-20 0,2 1 14 16,-2 1-16-16,3 0-1 0,-1 1 0 0,0-2 0 16,0 2 2-16,0 0-1 0,0 0 13 0,0 0-12 15,1 0 12-15,0-1-14 0,-1 1 0 16,2 0 0-16,2 0 0 0,-2 0-2 31,4 1 2-31,-4-1 1 0,5 0-1 16,-3 0 0-16,2 0 13 0,-1-3 13 15,1 1-1-15,2-2-25 0,-2 0 0 0,0-2 20 0,3 2-19 16,-3-2 15-16,1-1 20 16,3 1-35-16,-2 1 16 0,-1-1-17 0,1 0-3 0,2 1 3 31,-1-1 0-31,0 1 3 0,2-2-3 15,0 3 3-15,-1 0 10 0,2-1-13 16,-1 2-12-16,-1-3 12 16,-2 3 0-16,2-1-26 0,-2 1 26 15,4 2 10-15,0 0-10 0,-3 1 2 16,2 0-2-16,-2 1 0 0,3 2-2 16,-1 0-1-16,2 1 3 0,0-1 0 15,-2-2 2-15,9-1 0 0,-8 0-2 16,0 0 0-16,1 0-12 0,-9 0-1 15,9 0 11-15,5-4 0 0,-4 1-14 16,-3-1-3-16,3 0-24 0,-7 0 1 16,14-2 0-16,7-2-14 0,9-1 7 15,3 0-39-15,-7 0-62 0,-7-1-61 16,-7 1-41-16,-13 0-66 0</inkml:trace>
  <inkml:trace contextRef="#ctx0" brushRef="#br0" timeOffset="-147470.54">1402 7488 530 0,'0'0'0'0,"0"0"-16"15,0 0 13-15,0 0 3 16,0 0 12-16,31-59 30 0,-21 47-29 0,5 2-9 15,2-3-4-15,3 2 1 0,0 1-1 16,2 0 26-16,-1-1-23 0,3 2-3 16,-1 0 59-16,2 0-17 0,-1 0-40 15,1 0 21-15,-2 2-7 0,3 0-14 16,0 1-2-16,1 0 4 0,-1 2 15 16,4-1 1-16,1 0-20 0,0 1 2 31,2 1-4-31,1 1-9 0,0 1 11 0,1 1 0 15,0 0-2-15,3 0 1 0,2 0 1 0,0 0 3 0,2-1-2 32,3 0-1-32,0 1 1 0,3 0-2 15,8 0 11-15,6 0-23 0,9 2 11 16,-1 0 2-16,-4-2 13 0,-6 1-13 16,-7-1-13-16,0 0 9 0,-1 1 2 15,0 2-1-15,0-1-17 0,0 1 17 16,1 0-20-16,0 2 23 0,2 0-29 15,0 0 6-15,-2 1 10 0,0 0 10 16,-6-2-17-16,-9 0-3 0,7 1 23 16,-9-2-16-16,2-1 15 0,6 1-14 15,-8-1 14-15,9 0-1 0,5 0 2 16,4 1 1-16,8-1-1 0,9-1-1 16,2 1-3-16,-7 1 4 0,-5-2 19 15,-4 1-19-15,1-1-2 0,1-1 1 16,2 0 2-16,-2 0-1 0,0-4 6 15,1 0 7-15,0-1-13 0,0-2 1 16,-1-1 1-16,1-2-2 0,-1 2 16 16,1-1-15-16,2 0 0 0,-3-2 0 15,1-1 11-15,1 2-10 0,-2 0 1 16,2 0-2-16,0 1 3 0,-3 2-4 16,4 1 0-16,-6 3 0 0,5 0 0 15,-1 0 0-15,-3 3-1 0,5-1 3 16,-4 1-1-16,0 0 12 0,-2 0-13 15,2 0 1-15,-4 0-1 0,0 0-3 16,2 0 1-16,-2 1-1 0,-2-1 3 16,0 0 1-16,0 0-1 0,-1 0 2 15,-6 0-1-15,-8 0-1 16,-7 0 0-16,0 0 1 0,5 0-1 0,6 0 0 16,3 0 0-16,0 0 0 15,0 0 13-15,-3 0-13 0,3-3 0 16,-4 0 2-16,3 0 0 15,-2-1-2-15,0 1 1 0,-1-2-2 0,2 1 3 0,-3 0-1 16,-2 1 2-16,2 0-1 0,-1 2-2 16,-4 1-11-16,-2 0 9 0,0 0 2 15,-5 3-1-15,1 0 1 16,-2 2 0-16,-3-1 3 0,-2 1 13 0,2-1 7 16,-5 1 0-16,-1-1-20 0,-2 1-2 15,-1-1 22-15,-3 0 6 16,2 0-25-16,0 1 15 0,-5 0 14 15,2-1-21-15,-2 0-11 0,0 2 17 16,-3-1-15-16,1 2 1 0,-1 0 15 16,0 0-6-16,-3 3 4 0,0-2 2 15,2 3-19-15,-3 0 39 0,-1 3-19 16,0 2-19-16,0 1 25 0,0 3-6 16,-2 1 6-16,-2 4-26 0,3 0 22 15,0 1-22-15,0 2 4 0,0 1-1 16,0 2 0-16,1-1 0 0,0 1 12 15,0-2-14 1,0 0-1-16,0-2 13 0,0-2-12 0,1-1-1 0,1-3 0 16,-1-3 0-16,1 0 6 0,1-5-6 15,-2-2-19-15,1 0 15 0,-1-5 4 16,0 0 0-16,-1-1 17 16,1-1-16-16,-1-2 12 0,0-1-10 15,0 0 23-15,0-1 7 0,0 0-7 16,0 0-3-16,0 0-4 15,0 0-6-15,0 0-10 0,0 0-2 16,-1 0-1-16,-2 0-19 0,-3-1 19 0,2 0 0 16,-2-1 16-16,-2 0-14 15,2 0 15-15,-4 0-15 0,1 0-2 0,-2 0 13 0,-1 1 26 16,0 0-13-16,-2 1 3 0,-1 0-26 16,0 0 17-16,-3 0-20 0,1 2 16 15,-3 1-9-15,-1 1-7 0,2 1-13 16,-2 0-7-16,-1 1-3 0,0 0 1 15,1 2-1-15,0 0-85 0,-2 2 34 16,4-1-40 0,0 1-66-16,2 3-175 15,2-4-53-15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9-06T11:18:27.0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3075 10835 143 0,'0'0'147'0,"0"0"-49"15,0 0 68-15,0 0-166 0,0 0-65 0,0 0-26 16,0 0 39-16,0 0 29 0,0 0 20 16,41 1-20-16,-34 6-3 15,-1-1-17-15,-2 1-15 0,0 0 18 16,-1-1 14-16,-3 0 23 0,0 2-10 16,0-1 10-16,0 2-10 0,-3 0-4 15,-2 2 16-15,-2 2-1 0,1 1-11 16,-2-1 11-16,1 2 2 0,-1 0-1 15,-2 0 1-15,2 0-3 0,2-1-20 16,-1-1 13-16,0-1 10 0,3 0 0 0,-1-2 0 16,2 0 0-16,0-2 0 15,1-1 0-15,2-2 0 0</inkml:trace>
  <inkml:trace contextRef="#ctx0" brushRef="#br0" timeOffset="115630.11">15676 12515 78 0,'0'0'0'0,"0"0"0"15,0 0 26-15,0 0-26 0,0 0-26 0,0 0-52 16</inkml:trace>
  <inkml:trace contextRef="#ctx0" brushRef="#br0" timeOffset="-199472.96">26652 2662 18 0,'0'0'30'0,"0"0"-4"16,0 0 10-16,0 0 3 0,0 0-6 15,0 0-1-15,0 0-9 0,0 0-10 16,0 0 10-16,-44-53 0 0,41 49-7 15,0 0 0-15,1 0 10 0,0 1 10 16,0 2-6-16,0 1 2 0,-3 0-29 16,3 6-3-16,-2 2 0 15,-1 8 21-15,-2 3 31 0,0 8 23 0,-3 3-23 16,0 4-6-16,-1 3-13 0,0 3 3 16,0 2-4-16,-1-3-16 0,2 1 14 15,3-6-4-15,-1-2-7 0,3-7-6 16,2-3 5-16,2-9-18 0,1-3-13 15,0-3 0-15,2-4 9 0,4-1-15 16,0-1 19-16,2-1 42 16,2 0-3-16,4-5-19 0,1-4-20 0,4-1-3 15,3-5 3-15,0-3-1 0,5-2 1 16,4-5-4-16,-1-3 1 0,2-1-13 16,0-2 3-16,0-3-4 0,-1-1-5 15,0 3-1-15,-3-2 3 16,0 3 1-16,-4 3 15 0,-3 2 2 0,-4 6 1 15,0 2-2-15,-4 4-10 16,-3 5 11-16,-2 3-11 0,-4 2 0 0,-1 3-4 16,-2 0 1-16,0 0 16 15,-1 1 15-15,0 0 18 0,0 0 16 16,0 0 16-16,0 0 16 0,0 0-28 0,0 1-26 16,-2 0-27-16,-3 3-20 15,-1 3-22-15,-2 4 19 0,-3 6 23 16,-3 3 29-16,-1 5 10 15,-1 5-6-15,-3 3-4 0,0 0-25 0,1 4 15 16,-1 0-17-16,2-2 13 0,2-3-15 16,2-3-1-16,2-5 1 0,3-4 13 15,2-6-12-15,5-4-1 0,0-4-1 16,1-1-25-16,0-4 1 0,1 0 25 16,2-1 3-16,1 0 19 0,1-2-21 15,4-5 16-15,3-1-4 0,0-4-11 16,5-4-2-16,1-6 0 0,4-3-3 15,1-5-1-15,1-3-15 0,0-2-4 16,2-4-10-16,-1 0-6 0,1-2 7 16,-1 3-14-1,-2 2 17-15,0 2-7 0,-3 3 23 0,-2 6 11 0,-3 2-1 16,-2 7 1-16,-4 4-1 0,-3 3 2 16,-3 7-18-16,-2 1-27 0,-1 1 7 15,0 1 19-15,0 6 20 0,0 2 30 16,-4 5 12-16,-2 5 43 0,-3 5-27 15,-2 3 4-15,-2 4-39 16,-3 1-7-16,1 3 4 0,-2 0-7 0,-1 2-11 16,2-2 11-16,-3 1-2 0,3-2-11 15,-2-1 0-15,1 0 1 0,0-1 15 16,1-2-3-16,0-1-10 0,4-3 19 31,0-3 1-31,2-4-22 0,4-5-1 0,1-3 0 0,3-3-1 16,0-4-22-16,2-3 7 0,0 0 0 0,0-1 16 15,0 0-1-15,3 0 1 16,1-2 9-16,2-2 18 0,4 0-14 16,3-6-11-16,1-2-1 0,4-3 0 15,3-7 0-15,1-1-1 16,3-5-2-16,3-4-11 0,1-4-7 0,0-2-3 16,1 0-16-1,-2-1 13-15,-1 3 4 0,0 0 8 0,-2 4 11 0,-2 5 0 31,-2 3 0-31,-3 6 1 0,-4 5-15 0,-3 3 15 16,-3 5-24-16,-4 2 0 0,-1 3-7 0,0 0 11 0,-3 0 11 16,0 0 11-16,0 0 13 0,0 3-11 15,-4 5 57-15,-2 4-11 16,-4 6 14 0,-4 6-10-16,-2 5-19 0,-5 6-10 15,0 5-4-15,-5 2 4 0,0 4-10 16,-4 10-11-16,-3 7 18 0,-5 8 6 15,6-7-10-15,6-14 4 0,9-16 6 16,5-9-7-16,-1 4 14 0,2-1-14 16,0 1 1-16,3-4-20 0,3-6 0 15,3-6-16-15,1-3 3 0,1-2-4 16,0-5 5-16,4-3 12 0,2 0 20 16,2 0-17-16,3-3-1 0,3-8-1 15,4-3-1-15,5-6-3 16,3-8-29-16,7-13-24 0,9-15-15 0,8-13-11 15,2-5 4-15,-3 2-26 0,-8 9 35 16,-9 18 1-16,-8 8 48 0,-6 10 18 16,-4 5-1-16,2 0 3 0,-2 0 2 15,2 2 11-15,-6 7-13 0,-5 6-1 16,-1 4-9-16,-3 1 10 0,-1 2 30 16,0 0 51-16,0 0 17 15,-3 3 9-15,-2 3-58 0,-5 4-29 0,-3 3 9 16,-3 7 17-16,-4 4 22 0,-1 7-26 15,-1 3-6-15,-8 14-10 0,-5 12 7 16,-9 11-17 0,2 5-13-16,1-6-3 0,8-14 13 0,12-15-13 0,2-11 1 15,3-3-1-15,-2 2-2 0,-1 2 1 16,2-4 0-16,2-5 0 0,6-8 1 16,4-7 0-16,2-5 0 15,3-2-7-15,0 0-41 0,0-2-14 16,6-3 29-16,2-4 32 0,6-3 1 15,1-8-2-15,5-3-47 16,3-6-13-16,1-3-3 0,4-7 13 0,1 0 10 16,2-4-1-16,1 0-6 15,-1-2-6-15,1 3-4 0,-2 0 20 16,-3 5 7-16,-1 3 9 0,-4 6 21 0,-4 5 1 16,-3 6 0-16,-5 4 1 0,-1 6 0 15,-3 3-3-15,-4 3 2 0,0 1-18 16,-1 1 19-16,-1 3 1 0,1 2 51 15,-1 3 29-15,0 3 7 0,-1 4 4 16,-4 2-37-16,-2 6-9 0,-3 3 2 16,-1 6-8-16,-2 4-1 15,-1 1-10-15,-3 3-26 0,1-1 23 0,-2 0-6 16,2-2-18-16,-1-4 1 0,3-2 0 16,0-4 10-16,2-6-11 0,4-5 14 15,1-6-4-15,4-6-12 0,2-1-20 16,0-4 4-16,1 0-13 0,0 0-10 15,1 0 35-15,4-1 4 16,3-2 3-16,3-5 10 16,2-3 0-16,4-6-12 0,3-4-1 15,3-5-13-15,2-6-17 0,1-2-22 0,2-4 3 0,1-3-13 16,-2 2-3 0,0-2-10-16,-2 2 23 0,-2 0 20 0,-2 6-11 0,-5 4 40 15,-1 4-10 1,-5 5 0-16,-4 3 26 0,-1 9-3 15,-5 2 32-15,0 4 20 0,-1 1-7 16,-5 1-51-16,-1 2-4 0,-2 4-13 16,-4 3 13-16,-1 6 13 0,-3 2 13 15,-1 7 13-15,-3 1-3 0,-4 4-13 0,4-1-1 0,-3 3-5 16,0-4-4-16,0-2-12 0,3-1 21 16,1-6-8-1,-2-4 5-15,5-5-16 0,0-2 30 0,3-5-4 0,0-2-16 16,2-2-11-16,0-6-2 15,3 0-31 1,0-3 5-16,1-3-3 0,0-3-20 16,2-2-20-16,2-3 4 0,0-3-6 0,1-3-8 0,2 0-9 0,0-3 20 31,1-1 12-31,-1 1 4 0,1 0 7 0,-2 1 9 0,1 0 16 16,-4 3 1-16,1 4 18 0,-1 1 1 15,-2 5 12-15,0 4-10 0,-2 1 21 16,0 3-23-16,0 1 16 0,-3 3-16 15,1 1 2-15,1 1 11 0,-2 3-10 32,-1-1-1-32,1 1 15 0,0 0-4 15,0 0 16-15,-1 1 10 0,2 2 0 16,0 1-35-16,-3 1 38 0,3 0-6 16,-1 2 0-16,1 1-17 0,-1 2 11 15,-1 1-14-15,3 1-16 0,-4 2 0 16,4 1 0-16,0 1 0 0,-3 1 1 15,4-1 0-15,0 1-1 0,-2-2 1 16,4-3 2-16,-2-2 17 0,4-2-19 16,0-2 19-16,1-3 12 0,2-2 11 15,1-1-4-15,1 0-23 0,-1 0-16 16,1 0-1-16,-1-2-25 0,0-1 0 16,0-2 3-16,0 0-39 0,1-3 7 15,0 0-14-15,0-3 37 16,0-1-83-16,0-3 70 0,1 0-7 15,2-2 0-15,-2 1-1 0,0 3 53 0,0-1 10 16,-1 6-8-16,0 2 21 16,0 3 20-16,-2 1-4 0,0 1-10 15,1 1-27-15,-1 0-1 0,0 0-1 16,-1 6-36-16,-2 4 7 0,0 7 29 16,-1 3 36-16,-2 7 29 0,1 3-16 15,-1 5-13-15,1 3 0 0,-2 0-7 16,2 1-6-16,2 0 0 0,1-3-1 15,1-1-8-15,2-4-14 0,1-2 22 16,1-4-21-16,3-4 34 0,2-2-34 16,2-1-1-16,1-3 4 0,-1-1-4 15,2-1 1-15,-1-2-1 0,2-1 16 16,2-3-13-16,-1 0-1 0,1-4-2 16,-1 2 3-16,2-5 13 0,-1 0-16 15,1-3-56-15,-2-3 30 0,2-2 4 16,-1-3-37-16,0 0 33 0,-3 1 23 15,0-1-1-15,-4 2-15 0,-1 2 18 16,-1 2 1-16,-2 4 2 0,-2 1 43 16,0 0 8-16,0 0-51 0,0 4-2 15,-4 3-20-15,0 5 20 0,-1 7 56 16,-1 3 15-16,-1 5-15 0,0 3-4 16,-2 4-33-16,1 1 11 0,0 1-30 15,-1-2 27-15,4-3-25 0,0-1-3 16,2-7 2-16,1-6 11 0,1-2-12 15,1-6 0-15,0-4-26 0,0-3 25 16,0-1 1-16,0 0 0 0,2-1-1 16,-1 0 0-16,1 0-3 0,1 0 3 15,2 0 1-15,1 0-16 0,4-4-43 16,1-1-97-16,5-1-4 16,2-2-42-16,-3 0-95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9-06T11:26:49.5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29160 4308 111 0,'0'0'0'0,"0"0"-101"0,0 0 91 16,0 0 10-16</inkml:trace>
  <inkml:trace contextRef="#ctx0" brushRef="#br0" timeOffset="18120.18">11967 7667 325 0,'0'0'0'0,"0"0"-325"0,-53 7 325 16,32-2 0-16,-1 4 0 0,3 2 4 16,0 0 9-16,1 0-13 0,-1 0-2 15,0 2 0-15,3-1-1 0,1-1 0 16,0 1-4-16,-1-1 7 0,2 0 0 15,-1 0 0-15,1-1 23 16,2 2 9-16,-1-1 4 0,0 1 0 16,-1 0 3-16,1 1-3 0,0 0-3 15,2 0-4-15,-2 2-26 0,-2 0 27 16,4 0 6-16,-1 2-23 16,0 1 9-16,0-1 8 0,2 3-1 0,-1 0 1 15,1-1-11-15,0 2-3 0,0-1 1 16,4 1-15-16,-2-2 21 0,2-1-21 15,1 1 24-15,-1-1 7 0,2 1-4 16,2-3-13-16,0-1 1 0,-2 2-17 16,3-3-17-16,1 1 4 0,0 1 13 15,0-2-3-15,0 1-10 16,5-1 0-16,-1 2 12 0,1-2 0 0,3 0-2 16,0 0 0-16,2 0 1 15,-1-1 0-15,4 2 2 0,0-2-1 0,1 1 0 16,1 0 1-16,1 0 0 0,2 1-1 15,1-1 0-15,-2 1-1 0,2 0 0 16,0-1 1-16,3 0 1 0,0-1 0 16,-2 0 0-16,1-3 3 0,5-1 0 15,-4 0 0-15,4-1-1 0,-3-1-2 16,5-2 0-16,-3 0-12 0,2 0-4 16,2-1-4-16,-3-1 17 0,1 0-10 15,3-1 0-15,-5 0 11 0,3-1-2 16,3 1 1-16,-3-1-13 15,0-1 3-15,3 1 0 16,0 1 11-16,1-2-15 0,1 0 1 16,0 0 15-16,1 0-1 0,0 0 0 0,0 0-2 0,0 0 1 15,0 0 0 1,0-2 1-16,-1 1-1 0,-1 1 1 0,1-1 1 0,-1-1 1 16,1 1-2-16,-1-2 2 0,1-2-1 15,2 1 0-15,0-2-1 16,3 0-2-16,-1 0-15 0,1-3-20 0,3 1-13 15,-2-2-10-15,3 1 22 0,-1 1 18 16,3 1 2-16,-4 1 4 16,5 1 12-16,-6 0-22 0,3 1-6 0,-4-1-4 15,-1 3 12-15,-2-1 24 0,0 0 0 32,-4-1 0-32,0 1 0 0,0-2 0 0,-1 0 0 0,-1 1 0 0,-1-2 0 15,1 0 0-15</inkml:trace>
  <inkml:trace contextRef="#ctx0" brushRef="#br0" timeOffset="18517.24">14350 8195 2 0,'0'0'20'0,"0"0"16"0,0 0-17 0,9-60 1 16,-10 43 22-16,-4 0 4 0,-3-2 16 16,-4-1-7-16,1 1-9 0,-5-2-4 15,-1-1-19-15,-3 0 3 0,-2-2-23 16,-4 1-2-16,-1-2 1 0,-4 1-2 15,-2 0-3-15,-6-1 3 0,0 2 0 16,-5 1 0-16,-7-3 13 0,-13 0 4 16,-9-1-16-16,-7 2 22 0,2 5-4 15,3 3-6-15,5 1-11 0,-5 2 15 16,-1 1-15-16,-4 1 14 0,-1-3-3 16,-5 3-11-16,-2-2 1 0,1 1 10 15,-2-3-13-15,-3 1-29 0,-1 2-3 16,2-2 2-16,-4 3-22 0,6 2-33 15,-1 2-25-15,23 2-63 0</inkml:trace>
  <inkml:trace contextRef="#ctx0" brushRef="#br0" timeOffset="124882.65">2462 2019 20 0,'0'0'39'0,"0"0"10"0,0 0-7 0,0 0 10 16,0 0 23-16,0 0-29 0,0 0-1 16,0 0-18-16,-52 7 35 0,45-8-10 15,2-1-16-15,1-1 6 0,-4 0 33 16,3 0-33 0,0 0-12-16,-1 0-8 0,0 0 27 0,1 1-3 0,-3 0 3 15,3 0-33-15,0 0 7 0,0 0 10 16,0 1-33-16,-2 1 3 0,2-2-3 15,-1 2-12-15,0 0-4 0,-1 0 13 16,-1 0 0 0,-1 0 0-16,0 0 0 0,-2 0 3 0,0 0 0 15,-3 3 0-15,1 0 1 0,0 1 12 16,-2-1 16-16,-1 3-13 0,-1-1 4 0,1 2-5 16,-1-1-14-16,1 1 13 15,-1 1-13-15,1-1 20 0,-1 2-20 16,1 0 1-16,-1 1-2 0,3-2 0 0,-1 3-9 15,1-3 9-15,1 2 0 0,2 1-2 32,-2-2-1-32,1 1-13 0,2 0 13 15,-3 2-1-15,2-3 1 0,-2 2 2 0,2 0 0 0,-1-1 1 16,-2 1 0-16,4 0 0 0,-1-3 0 16,-2 4 0-16,0-1-1 0,1 0-1 15,0 1-2-15,-1-2 3 0,-1 1 1 16,3 0 17-1,-2 0-17-15,0-1-1 16,0 0 1-16,3 2 0 0,-1-3-4 16,-1 2 2-16,5-2 1 0,-3 3-2 15,4-2 0-15,-5-1-17 0,6 2 4 16,1-1-4-16,-1 0 4 0,3 0 15 16,1 0-16-16,0-1-2 0,1 1 16 15,0 1-17-15,0-3 18 0,1 2-18 16,2-1 20-16,2 0-3 0,0 1-13 15,1-1 14-15,4 0 1 0,-1-1-19 16,-1 0 20-16,2-1-2 0,0 3-1 16,1-2 1-16,1-1-9 0,0 1 11 15,5 0 0-15,-2 1 0 0,3 0-4 16,1 0 4-16,1-2 17 0,1-1-17 16,0 0 0-16,3-2 3 0,-1-1 0 15,4 0-3-15,-3-3 0 0,4 0 0 16,2 0 13-16,-2-1-11 0,3-3-1 15,2-1 2-15,-1 0-3 0,4-2 0 16,-3 1-2-16,4-2 0 0,1-1 2 16,-1 1-3-16,4-1-17 0,-2-1-2 15,2 0 5-15,1-1-9 0,2 1 24 16,-1-1-14-16,2 0 16 0,0 1-16 16,1-3 16-16,-1 3-2 0,1-1 2 15,1 0 2-15,-1 1 0 16,-2 1-2-16,1 1-2 0,0 1 2 15,0 1-2-15,-1 1 2 0,0 2 0 16,1 0-2-16,-3 0 1 16,2 3-12-16,-2 0 13 0,0 0 0 0,-1 0 0 15,0 0 1-15,-2 0-1 0,3 0-12 16,-2 0 12-16,2 0 0 0,-1 0-3 16,2 3-17-16,-2 0 18 0,2-1-14 15,-2 1 3-15,2 0-10 0,-4 0-13 16,3 2 7-16,-3-1-7 0,3 0 3 15,-5 0 30-15,1 1-13 0,-1-1-33 16,0 0 46-16,-2 0 3 0,-2-1 0 16,1-1 1-16,-3 1-1 0,0-1 0 15,-2-1 1-15,-1 2 9 0,1-1-10 16,0 0 0-16,-5 1 3 0,4-2 13 16,-3 2-3-16,1 0-11 0,-1-2 18 15,0 2-7-15,2-1 3 0,-2 1 4 16,4 0-4-16,-1 1-3 0,0 0-12 15,2-1 0-15,3 0 3 0,-1 1-4 16,2 0 0-16,-1 0 2 0,3 1 0 16,0-1-1-16,2 0-1 0,-1-1 2 15,0 0-2-15,5-1 0 0,-4 0 1 16,2-1-1-16,3 1 0 16,-3 0 0-16,2-1 0 0,0 0-1 0,-1 0 1 15,1 0 13-15,0-1-12 16,2 0 1-16,-3 0-2 0,4 0 1 0,-4 0-1 15,3 0 1-15,0-1 1 0,0-2-2 16,0-1 0-16,-1 0 1 0,-2 0 12 16,2-2-13-16,-4 1 0 0,5-1-1 15,-6-2-1-15,-1 1-2 16,3-2-22-16,-6 0 4 0,-1-1 2 16,-5 1 18-16,-2-1-11 0,-2 0 13 15,-2 0 1-15,-4 2-1 0,-5-1 1 16,-3 1 0-16,2 1 2 0,-7 0 20 15,0 2-3-15,-2 0 6 0,-3-1 6 16,0 0 1 0,-1-1-10-16,-5-1-7 0,1-2-16 0,-7 0 16 0,3 0-13 15,-3-2 16-15,-4 0 4 0,1 3 16 16,-3 0-13-16,-1-1 7 0,-2 2-33 16,-5-2 13-16,3 0 16 0,-5 0-3 15,-2 0-25-15,2 0-1 0,-2-2 39 16,1 2 0-16,-3 0-16 15,0-1 10-15,0 0-32 0,-1-1 25 0,0 2 3 16,1-1 10-16,-2 2 20 16,1-1-23-16,-2 2 0 0,2-1 6 0,0 2-19 15,-3-1-10-15,1 1-13 16,0-2 19-16,-1 2-16 0,1-2 10 0,1 2-13 16,-1-2-10-1,0 0 10-15,0-1-2 0,-2 1 2 0,-1-1-12 0,-1 2 12 16,4-1 3-16,-5 0-3 0,1 0 2 15,3 1 0-15,-2 0-1 16,-1 2 3-16,5 0-3 0,7 1 0 16,-2-1-1-1,-1 4 1-15,-3-4-1 0,-3 3 0 16,-1-2-2-16,-1 2-15 0,0 0 17 16,2 1 4-16,-3 0-4 0,1 1-13 15,0-1 13-15,-2 1 1 0,1 1 1 16,0-2 13-16,-1 1-15 0,-1-2-1 15,2 3 1-15,-1-3 13 0,2 0-13 16,-1 1 12-16,2-1-11 0,0 0 18 16,1-1-17-16,1 1 0 15,-2-1-1-15,2 2-1 0,0-2 2 0,1 1-1 16,0 0 9-16,1 0-10 0,0 0-16 16,0 0 16-16,-1 2 2 15,1 0-2-15,-2 1 0 0,1 0 0 16,-1 0 1-16,1 0 0 0,-1 2 1 15,1 0-2-15,0 1 0 0,-1-2 23 16,1 2-21-16,-1 0 11 0,2 0 13 16,0-1-6-16,-1 1-18 0,1-2 11 15,0 1 0-15,1-1 6 0,2 0-17 16,-1 1 14-16,2-1-14 0,0 1-1 16,-1 0 17-16,2 1-18 0,0 1 0 15,-1 0 0-15,2 1 2 0,1-1 0 16,-5 0-1-16,-2 3-1 0,1-2 10 15,-2 4-10-15,4-4-4 0,5 1 4 16,-1 2-1-16,1-2-2 0,0-1-10 16,-2 1 11-16,2 0 2 0,-1 0 0 15,3 0 0-15,-1 0 0 0,3-2 0 16,2 0 2-16,-3-1-2 0,3-1-14 16,0 0-19-16,1-1-12 0,3-1-17 15,-2 2-26-15,4-1-32 0,0 2-27 16,1 0-84-16,1 1-89 0,5 1-52 15</inkml:trace>
  <inkml:trace contextRef="#ctx0" brushRef="#br0" timeOffset="148898.76">11857 13515 29 0,'0'0'33'0,"0"0"-4"0,0 0 7 0,0 0-10 16,0 0-9-16,0 0-17 0,0 0 2 16,0 0 14-16,0 0 10 0,27-53 0 15,-25 47 4-15,3 0-14 0,0 3-13 16,0-3-2-16,1 3-1 0,2-1-1 15,-2 0 0-15,4 1 0 0,-2 1 0 16,4-1-12 0,-2 0 12-16,1 0 1 0,3 2 1 0,1-1 1 15,2 0 1-15,0 0 1 0,1 1-1 16,4-1 0-16,0 2-2 16,-2-2 0-16,3 2 1 0,3-1 1 0,-1 0-2 0,2 0 0 15,4 0-1-15,-1 1 0 0,1 0 1 16,2 0 0-16,0 0 0 0,1 0 0 15,-1 0 0-15,-1 1 0 0,1 2 0 16,-3 1 0-16,0 0 1 0,0 0-1 16,0-1 0-16,-4 1 0 0,1 0 0 15,0-1-1-15,-5 0 0 0,3-1 0 16,-3-1-3-16,-2 1-1 16,-2-2-9-16,2 1 12 0,-2 0 0 0,-3-1-1 31,-2 0 0-31,0 0 0 0,-3 0 2 0,-2 0-1 15,0 1-1-15,-3-1 1 0,-3 0 1 0,0 2-1 0,-2-1 0 16,0-1 1-16,0 0 13 16,0 2 17-16,0-1 9 0,0-1 13 15,-2 1 16-15,2-1-48 0,-1 2 9 16,0-2-16-16,0 0 13 16,1 0 14-16,-1 0 2 15,1 0-6-15,0 0-21 0,0 0-15 0,0 0-23 0,-1 0-13 16,1 0 0-16,0 0 4 0,0 0 2 15,0 0 14-15,0 0 15 0,1 0 1 16,2 0 1-16,0 0 0 0,-1 2 0 16,3 1 2-16,0-1-1 0,-1 0-2 15,0 0 0-15,3-1 1 0,-3 0 0 16,0 0 11-16,3-1-12 16,-2 0-26-16,-1 0 3 0,3 1 23 0,-2-1 1 15,-3 1 0-15,2 0 0 16,0-1-1-1,-1 0 2-15,0 0 2 16,-2 0-2-16,1 0 11 0,0 0-13 0,0 0 0 16,-1 1-1-16,0-1 1 0,1 0 0 15,0 0 0-15,-1 0-1 0,1 0 0 16,-1 1-1-16,0-1 2 0,-1 0 0 16,2 1-1-16,-1-1 0 15,0 1-1-15,1-1 1 0,1 1 1 16,0 0 1-16,-1-1-1 0,0 2 0 15,1-1-2-15,-2-1 1 0,1 0 0 16,0 0 1-16,1 0 0 0,-1 0 2 16,-1 0-1-16,0 0 0 0,1 0 1 15,-2 0-1-15,2 0 2 0,-1 0-3 16,1 1 1-16,0-1-1 0,2 0 0 16,1 0 1-16,-3 0 0 0,1 0-1 15,2 0 1-15,0 0-1 0,-2 0 0 16,0 0 0-16,3 0 0 0,0 0 0 15,-3 0 1-15,1 0 0 0,2 0 15 16,-1 0-12-16,-1 0-1 0,4 0-2 16,-4 0-1-16,0 0 0 0,2 0 0 15,-1 0 0-15,-1 0-3 0,4 0 3 16,-2 0 0-16,-2 0 2 0,3 0-1 16,-2 0-1-16,0 0 0 0,2 0 0 15,-2 0 0-15,0 0 0 0,1 1 0 16,-1-1 1-16,-1 1 0 0,2-1-1 15,-1 1 0-15,-1-1-1 0,0 1 0 16,2 0 1-16,-2-1-1 0,0 0 1 16,0 0 1-16,2 1 1 15,-1-1 1-15,-1 1 0 0,3 0-1 0,-3-1-2 16,0 1-1-16,-2 0 1 0,1-1 0 16,0 0 1-16,0 0 1 0,-2 0 0 15,2 1-1-15,-2-1 0 0,0 0 0 16,0 0-1-16,0 1 0 0,-1 0 0 15,0-1 0-15,2 0 0 0,-2 0 0 16,0 0 0-16,1 0 0 16,-1 1 0-16,0-1 0 0,1 0 0 0,-1 0 0 15,1 0 0-15,-1 0 0 0,2 0 0 16,-2 1 0-16,1-1 0 0,0 1 1 16,-1-1 1-16,1 0-2 15,0 0 2-15,0 0 21 0,1 0-4 0,1 0-3 16,2 0-16-16,0 0 0 0,-1 1 0 15,4-1 0-15,-3 1 0 0,1-1 0 16,2 0 0-16,-2 0 2 0,5 0 0 16,-5 0-1-16,4 0-1 0,-2 0 0 15,2 0-1-15,-1 0-3 0,-1 0 4 16,2 0 2-16,-2 0-2 0,1 0 0 16,-1 0 0-16,1 0 0 0,-2 0 1 15,1 1-1 1,1-1 0-16,-2 1 0 0,0 0 0 0,-2-1 0 15,2 0 0-15,-1 0 0 0,-1 2-1 16,2-2-1-16,-3 1 1 0,0 0 0 16,4-1-1-16,-4 2 1 0,0-2 0 15,3 0 1 1,-2 1 0-16,1 1 0 0,2-2 0 0,-3 0 0 0,0 0-1 16,2 1 1-16,-2 0-1 0,2 0-3 15,-1 0 3-15,-1 0 0 0,2 1-1 16,-1 0 1-16,1 0 1 15,2 0 0-15,-3 0 0 0,3-1-1 0,-3 1-1 16,3-1 2-16,-3-1 1 16,2 1 0-16,0-1-1 0,0 2 1 0,-1-2 1 15,-1 0-2-15,4 0 1 0,-4 0 1 16,2 0 0-16,-2 0-1 0,0 0 1 16,1 0 0-16,-2 0-2 0,3 0 0 15,-3 0 0-15,2 0 1 0,1 0 1 16,-2 0-1-16,2-2 0 0,-1 1 2 15,3 0-2-15,-3-1 2 0,1 1-1 16,-1-1 0 0,3 1-2-16,-3-1 0 15,1 1 0-15,1 0 0 0,-1 0-2 16,0 1 1-16,2 0 0 0,-2 0 0 16,0 0 1-16,-1 0-2 0,0 0 0 15,1 0 2-15,-1 0-2 0,-1 0-1 16,0 1 1-16,3 1-1 0,-4 0-1 15,0 0 2-15,3-1-1 0,-2 0 2 16,1 2-1-16,-2-2 2 0,0 1-1 16,0 1 0-16,0-3 0 0,0 2 1 15,1-1 0-15,-1 0 0 0,-2 0 1 16,1 0 0-16,2 0-1 0,-2 0 0 16,1 0 1-16,1 0 1 0,-2-1 0 15,1 0-2-15,0 0 1 0,2 0-1 16,0 0 3-16,1 0 11 0,0-1-12 15,2-1-2-15,2-1 2 0,-1 0 1 16,3-1-1-16,0 1-1 0,2-2 3 16,-1-1-4-16,1 0 1 0,0 1-1 15,3-2 2-15,-3 1-2 0,2 0-1 16,-2 1 0-16,1 1 1 0,-1-1-2 16,-1 0 0-16,-2 2 0 0,0-1 0 15,0 2-10-15,0-1 12 0,1 0 0 16,-4 2-1-16,3-1 0 0,-2 1-2 15,-2 1 2-15,3-1-2 16,-1 1 0-16,0 0 0 0,0 0 3 16,0-2 0-16,-1 2 13 0,1 0 0 15,1-1 3-15,-1-1-3 16,1 2 0-16,0-1-10 0,2 1 16 0,-3-1-17 16,1 0 11-16,0-1-9 0,-3 1 9 15,3 0-12-15,0 1 2 0,-1-1-1 16,0 0 0-16,1 1 2 0,0-1-2 15,0 0 0-15,0 0 1 0,2 0 14 16,0 1-16-16,0-1-1 0,-2 1 0 16,2 0-12-16,0 0 12 0,3 0 1 15,-2 0 1-15,3 0-1 16,-2 0 0-16,3 0 0 0,0 1 0 0,0 0 0 16,1 1-1-16,0-1 4 15,0 0-2-15,2 1-1 0,0 0 0 0,-1-1 0 16,3 1 0-16,-2 1 0 0,-2-2-1 15,2 2 0-15,0 0-1 0,-2 2-15 16,1-2 16-16,0 1 2 0,0 0-2 16,-1-1 1-16,1 1-1 0,-2-1 1 15,1 0 0-15,0 1-1 0,-2 0-2 16,0 0 2-16,0 0-1 16,3-1 1-16,0 3 0 0,-3-2 1 15,2 1 0-15,-1-1 0 0,-1 0 3 16,0 0-3-16,-2 0 0 0,1-1 0 0,-2 1 1 15,0 0 0-15,0 0-1 0,-2-1 1 16,-1 1 1-16,-1-1-1 16,1-2-1-16,0 1 0 0,-3 0 1 15,0-1-1-15,-2 0-1 0,1 0 0 16,-1 0 1-16,1-1 1 16,-1 0 1-16,-1 1-2 0,0-1 0 0,1 0-1 15,0 0 2-15,-1 0 11 0,-2 0-11 16,1 0 0-16,1 0 11 0,-3 0-9 15,-1 0 12-15,1-1 0 0,-1 0 7 16,2-1-7-16,-2 0 7 0,2-1-20 16,-1 0 1-16,1 1-3 0,3-2-1 15,-2 0-1 1,3 0-2-16,-2 1 0 0,5 0 0 0,-5-2 1 0,1 4-1 16,0-2-11-16,-2 3-2 0,3 0-36 15,-5 0-98-15,-1 6-23 0,-2 4 43 16,0 5-40-16,-3 4 27 0,-2-3 70 15</inkml:trace>
  <inkml:trace contextRef="#ctx0" brushRef="#br0" timeOffset="167994.46">5503 14869 3 0,'0'0'13'0,"0"0"0"16,61-6-10-16,-41 4-1 0,1 1 0 0,2-1 14 15,2 0-13-15,-2 0 10 16,3 0 4-16,2 0 2 0,-2 2 7 15,3-2 1-15,1 2 2 16,-2-1-10-16,2 1 1 0,1 0-17 0,0 0 17 16,1 0-7-16,1 1-12 0,-2 2 19 15,2 0-1-15,-1 0-16 0,0 0 17 16,0 1-4-16,0 0-13 0,-1 0 14 16,-1 0-15-16,-1 3 1 0,1-2 0 15,-4 0 20-15,0-1-6 0,1 0 5 16,-2 0-9-16,2 0 4 0,-3 0-15 15,3 0 18-15,-4-1-18 0,2 2 0 16,-2 0 0-16,1-1-1 0,-2 1 0 16,-3 0 0-16,2-1-1 0,-1 2 2 15,-3-2 0-15,0 2 1 0,-2 0-2 16,2 0-1-16,-1 1-34 0,1 0-73 16,1 1-27-1,-5-2-45-15</inkml:trace>
  <inkml:trace contextRef="#ctx0" brushRef="#br0" timeOffset="169346.1">7375 14972 8 0,'0'0'16'0,"0"0"0"0,0 0 1 0,0 0-17 16,0 0-2-16,0 0 1 0,0 0 1 15,0 0 13-15,0 0 13 16,-3-2-3-16,3 2-10 0,0 0-13 15,0 0-1-15,0 0 1 0,2 0 12 16,2 0 18-16,2 0 9 0,0 0-16 16,2 3-7-16,2-3 10 0,1 3-7 15,-1 0 4-15,3 0-3 0,0-1-7 16,3 0 0-16,-2 1-13 0,1 0 0 16,-1 0 0-16,-1 0 1 0,3-1 0 15,0 0 25-15,3 0-9 0,0-2-1 16,0 1-3-16,1-1-13 0,0 0 1 15,0 0 0-15,4 0 0 0,-1 0 0 16,3-1 12-16,-2-1-12 0,4-2 0 16,1 0 1-16,0 0 0 15,2 0-1-15,0 0 0 0,-1 1-1 0,1-3 2 16,0 2 1-16,-1 0-1 0,0-1 2 16,3 2-4-16,-1-3 3 0,2 2 0 15,-1-2-1-15,2 0 1 0,2-1-2 16,-3 2 0-16,0-2 0 0,-2 1 1 15,-1-1 1-15,-2 1-3 0,-1 0 0 16,0 1-1-16,-2-1 1 0,-1 2-1 16,-3 0-1-16,0 2 1 0,-1 1-1 15,-4 0-21-15,0 1-42 0,-3 0-40 16,1 1 7-16,-2 5-48 16</inkml:trace>
  <inkml:trace contextRef="#ctx0" brushRef="#br0" timeOffset="170508.44">10816 14933 7 0,'0'0'26'0,"0"0"0"16,0 0 0-16,0 0 6 0,13-52-31 0,-2 40-1 15,-2 2 0-15,4-1 0 16,0 2 0-16,3-1 3 15,0 1-1-15,2 3 0 0,2-1 0 0,7 1 11 16,3 1 7-16,3-1-4 0,5 2 4 16,1-1 2-16,5 2-18 0,1 0-4 15,-1 2 13-15,2 0-11 0,1 1-2 16,7 0 0-16,9 4 1 0,8 3 0 16,5 3 9-16,-8 1-8 0,-6 0-1 15,-8 1 0-15,-2 1-1 0,2 0-36 16,2 1-32-16,-3 1-33 0</inkml:trace>
  <inkml:trace contextRef="#ctx0" brushRef="#br0" timeOffset="173495.73">12901 13648 14 0,'0'0'49'0,"0"0"3"0,0 0 0 15,-18-59-12-15,15 46-1 0,0 1 3 16,1 2 10-16,0 2-22 0,0 1-4 16,1 2 0-16,-1 1 3 0,1 3-13 15,0 1-16-15,1 0-58 0,0 0 6 16,0 1 29-16,0 4 19 15,-1 4 1-15,0 4 2 0,-2 3-2 0,-3 4 0 16,-4 5 0-16,-3 4 2 0,-3 3 0 16,-1 4 1-1,-2 2 11-15,-1 2-11 0,-2-2-12 16,-1 3 12-16,2-2 1 0,-3 0-1 16,2 0 2-16,0-2-2 0,-2-1 0 0,2 0-1 0,0 0-1 15,-2 0 2-15,3 2 3 0,-1 2 37 16,-2 3 18-16,4 0-22 0,-1 2-10 31,3-1 7-31,-1 1-4 0,6-2-13 0,1-2 1 16,1-1-1-16,6-3-4 0,0-1-12 0,2-3-2 0,3-4 1 15,0-2-1-15,4-3 0 16,1-1 0 0,4-5 2-16,1 1 0 0,3-5 17 15,1-1-14-15,4-3 33 0,1 1 3 16,0-3-10-16,6-1 10 0,0-2 4 15,4-2 6-15,1-1-10 0,4-1 0 16,1-1-20-16,2-1 14 0,6-4-20 16,9-4 0-16,9-2 0 0,11-6 3 15,4 1 14-15,-4 0-4 0,-2-2-7 16,-1 5-17-16,4-2 18 0,3 2-18 16,4 1 11-16,5 1 13 0,4 1-6 15,-1 1 12-15,0 3-15 0,3 2 2 16,-3 2-18-16,4 2 9 0,1 2-9 15,3 4-2-15,1 2 0 0,-1 3-1 16,-5 0 1-16,-1 3-2 16,-4 3-13-16,-4-1 2 0,4 2 12 0,1 0 1 15,-2 1 0-15,-2 1 1 0,-3-1-4 16,-5 1-2-16,-3-2-7 0,-5 0 10 16,-6-1 3-16,-3 0 0 0,-4-2-2 15,-9-2-2-15,-7-2 1 0,-8-5 2 16,1 0-15-16,2-1 16 0,6 1-1 15,2 0-10-15,-4-4-12 0,-3 1-19 16,-5-2-11-16,-5-1-2 0,-2 0 13 16,-6-2 22-16,-2-2 7 0,-4-2 12 15,-3 0 1-15,-1-2 16 0,0-1-15 16,-4-3-1-16,1-1-16 0,-2-2-17 16,0-4 7-16,-1 0 0 15,0-4 7-15,0-2 0 0,-3-4 19 0,-1 0 0 16,-2-4 3-16,0 0 0 15,0-1-2-15,-1 0 0 0,1-1 12 16,0 1 0-16,-1 0-12 0,2 2 1 16,-1-2 2-16,1 5-2 0,0-3 11 15,2 2-2-15,2 0-11 0,-2 0-3 16,3 1-10-16,0 0 13 16,3-2-1-16,0 3-2 0,2-2 0 0,1 0 0 15,0 0-9-15,0 0 12 0,2 2 0 16,-1-2 0-16,2 2 0 0,-4 0-2 15,2-1 2-15,1-1 0 0,-4 1 2 16,1-1-2-16,2 2 1 0,-4-1 1 16,2 3-1-16,0-1 0 0,-3 3 2 15,1-1-1 1,-3 5-2-16,1-2 2 0,-1 3 0 0,0 1 0 0,0 0-1 16,-2 3 1-16,-6 0-2 15,0 2-2-15,-2 2-21 0,-2 1-3 0,-3 2 0 16,-3 0 3-16,-5 2 4 0,-5 0-1 15,-5 4 1-15,-6 0-1 0,-10 2 7 16,-14 0 0 0,-13 3 11-16,-5 4-2 0,0-1-9 0,6 0 13 0,2 1-2 15,-2-1 1-15,-3 1-1 16,-3-1 1-16,-1 0 0 16,-3 0 1-16,-1-3 1 0,2 0 0 0,0-1 0 0,1-2-1 15,-2 0 0-15,-2 0 1 0,-1-2-1 16,-4-1 0-16,2 0 1 15,-2-1 0-15,1-2-1 0,1 0-2 16,4 0 1-16,-2-1-1 0,-1 0-14 16,3-1-4-16,-2-1 17 0,-1 1-23 15,4-2-4-15,1 2 14 0,3-2 0 16,7 2 3-16,2 1 0 0,3 1-4 16,1 3-19-16,0 3-16 0,2 0-49 15,2 6-23-15,18 0-4 0</inkml:trace>
  <inkml:trace contextRef="#ctx0" brushRef="#br0" timeOffset="211139.64">2763 3237 29 0,'0'0'170'0,"0"0"-95"16,0 0 49-16,0 0-62 0,0 0 16 15,0 0-9-15,-52-48-40 0,50 45-13 16,0-1 7-16,-1 1 23 0,2 0-20 16,-1 1-10-16,1-1-3 0,-1 0-10 15,1 0 14-15,0 0-15 0,-2 0 0 16,1-1 14-16,-1 1-13 0,0-1 17 16,-1 1-7-16,0 2-10 0,-2-1 0 15,-3 1-3-15,0-1-4 0,-1 2-15 16,-5 0 2-16,0 2 4 0,-4 2 12 15,-2 1-2-15,-3 2 1 0,-1 0-1 16,-4 2 2-16,0 0-1 0,-1 0 1 16,0 0 1-16,-1 1 1 0,1 1-1 15,-3-2 2-15,1 2 0 0,1-2 14 16,-1 1-13-16,2 0 23 0,-2-2 0 16,2-2 7-16,-1 1 0 0,0-1-4 15,0 0 0-15,0-3 1 0,0 3-4 16,1-3-24-16,2-1 17 0,-2 3-6 15,1-2 4-15,0 0-15 0,2 0 11 16,-1 0-11-16,1 0 0 16,0 0 14-16,-2 2-14 0,0 1-2 0,-1 0-3 15,2 2 0-15,-1 0-10 16,-3 1 11-16,2 0-1 0,2 1-1 0,0 1-9 16,0-1 12-16,1 1-12 0,-1 3 11 15,0 1 0-15,0-1-14 16,0 2 13-16,-1 3 2 0,-1 0-12 15,-1 2 12-15,0 2-1 0,2 1-1 16,1-1-13-16,0 0 16 0,4-3-2 16,-1 3-1-16,4 0 1 0,1 1-11 15,-4-1 11-15,5 2 1 0,1 1-12 16,1-2 9-16,1 0-9 0,0 0 10 16,5-1-16-16,2-2 16 0,2 1-10 15,-1-3-9-15,7 0 2 16,0-1-6-16,1-1 3 0,2 1 21 0,8-2-1 15,-2-1 3-15,5 1 16 0,4-2 0 16,-1-2-14-16,3-1 11 0,2-2 1 16,6-1-11-16,-5-2-2 0,5-1 15 15,1-1-4-15,0-1-11 0,2-1-1 16,0 0 3-16,2 0 0 16,-2-1-2-16,0-1 18 0,-1 0 1 0,2 0 22 15,0 0-16-15,0 0-13 0,0 0 4 16,0 0-15-16,0 3 27 15,-1-1-16-15,3-1 10 0,-1 1 9 16,2 0-22-16,-2 0-10 0,0 1 0 16,1 0 36-16,-1 0-34 0,0 0 18 15,0 1-7-15,0-2 3 0,2 3-13 16,-2-2 10-16,0 1 0 0,0 1-10 16,0 2 39-16,0-1-42 0,-1-1-22 15,-2 2 22-15,2 0 1 0,-2-1 25 16,-2 1-26-16,-1 2-2 0,1-2 2 15,-3-2 24-15,3 1-23 0,-3 0-1 16,2-1 16-16,-3 1-13 16,3-2 10-16,-2 3-11 0,1-1-2 0,0-1 0 15,-2 2-1-15,-1 0-9 0,0 1 10 16,1-1 2-16,-3 1 11 0,0 1 7 16,-1-1-20-16,0 1 3 0,-1-1-5 15,-3 2 2-15,1-1 0 0,-1 1 1 16,0-1-1-16,-1-1 3 0,-1 0-2 15,1 1 0-15,-2-3 0 0,0 0 0 16,0-1 19-16,0 0-19 0,0 0 12 16,-1-2-11-1,1 0 0-15,-1 0-1 0,-1 0-1 0,2-2 4 0,-1 0-4 16,1-1 19 0,1 0-18-16,0 0 3 0,2-4 9 0,0 0-10 0,0-2-1 31,1 1-1-31,0-2-1 0,-1 0 0 0,1 1 0 0,0-4 2 0,2 1-1 15,-1 1-1-15,0-1 0 0,2 0-1 16,-1 0 1-16,3 0-1 16,-2 0 0-16,2 1 0 0,2-1 0 0,0 1-1 15,-1 0-11-15,1 1 13 0,1 1-13 16,0 0 12-16,-1 0 0 16,1 2 2-16,-1-1 0 0,0 1 2 0,-1 0-2 15,-1-1 1-15,2 3 11 0,-1 1-10 31,-1-2-3-31,1 3-2 0,2-1-11 0,-3 1 13 0,3-2 2 16,0 2 1-16,-1 0-6 0,0-1 6 16,0-1-6-16,2 2 3 0,-2-1 0 15,-1 1 0-15,1 0 2 0,-2-1 1 16,0 1 10-16,-2 0-13 0,1 0 13 16,1 0-10-16,-3 0 0 0,1 1 9 15,-1 0-12 1,3 2-2-16,-1-1 2 0,0 0 11 15,0 1-9-15,2 0-1 0,-1 1-1 0,0-1 2 16,1-1 14-16,0 1-15 16,-1-3-1-16,1 3 2 0,1 0 14 0,-2-3 7 0,-2 1-22 31,2 1 2-31,-1-2-3 0,1 1 1 16,-1 1 24-16,-1-2-25 0,2 1 0 15,1 0 2-15,-2-1 21 0,2 0-22 16,1 0 0-16,-2 0 3 0,1 0-2 15,2 0 20-15,-2 0-20 0,4 0-2 16,-3 0 0-16,3 0 1 0,-3 0-1 16,4 0 1-16,-6 2-1 0,4-1 2 15,0 1-1-15,2 0 0 0,-4 0-1 16,4 0-2-16,-3 0 2 0,3 0 0 16,-1 0-1-16,2-1 1 0,2 2 1 15,-3-1-1-15,3 1 0 0,-1 0 2 16,1-1-1-16,-3 0 1 0,1 0 11 15,2-1-13-15,0 0 1 0,-3-1-1 16,1 0 3-16,2 0-1 0,-2 0 0 16,0 0 0-16,0-1 11 0,3-2-12 15,-1 0-1-15,-3-1 12 0,1 1-12 16,-1 1-19-16,-3 1 17 0,3 1-11 16,-4 0 13-16,5 0-1 0,-4 0 2 15,3 0-1-15,-2 0 0 0,1 0 0 16,-2 0 2-16,2 0-2 0,-4 0-3 15,3 1-10-15,-4 1 13 0,2 1-1 16,0 0 1-16,-3-1 0 16,2 0 1-16,0-1 3 0,-2 1-2 0,2-1-1 15,1 0 1-15,-2 0 11 16,0 0-12-16,3 0-1 0,-2-1 3 0,2 1 1 16,1-1-3-16,-3 0 2 15,5 0 10-15,-5 0 0 16,5 0-12-16,-4 0 16 0,4 0-14 0,-6-1-3 15,3-1 0-15,-1 0 1 0,0-1 1 16,2 0 17-16,-4-2-17 0,6 0 2 0,-4 2 12 16,3-2-13-16,-2 0-1 0,1 0 2 15,-2 0-4-15,3-1 3 16,-3 0-1-16,1 3 1 0,0-4 1 0,-1 1-1 16,1 0 0-16,-4-1 10 15,1 1-12-15,1-1 0 0,-4 2 2 16,0-1 1-16,-1-2-1 0,-2 2-1 15,1 0 11-15,-2 0-11 0,-3 0 11 16,3 0-10-16,-2-1 10 0,-2 0-9 16,0 0 9-16,0 0 0 0,-3 0 0 15,2 0-11-15,-3-1 17 0,-2-1-3 16,2 1 1-16,-1-1-1 0,-2-1-14 16,0 0 1-16,0-4 14 0,0 2-14 15,-1-2-1-15,-2 1 14 16,0-3-14-16,0 2 17 0,0 0-19 0,0-2 0 15,-1 1-1-15,-1 0 2 16,-2-2 0-16,2 3-1 0,0 0 1 0,0-2-1 16,0 2 3-16,-1 0-2 15,-1 0 1-15,1-1-2 0,1 0 0 16,-1-1 1-16,-1 0-1 0,-2 1 2 0,1-2 0 16,0-1-2-16,-3 1 2 15,2-2-1-15,-4 0-1 0,2 1 0 16,-2-1 0-16,-3 0 0 0,1 1 0 15,-1-1 0-15,-4 1-1 0,2-1-9 16,-3 4-3-16,-1-2 13 0,1 1-3 16,-5 0-7-16,3 1 7 0,-1 1-10 15,-4 0 6-15,-1 1-9 16,-1 1 16-16,-3-1-3 0,0 3-11 16,0 0 12-16,-3 0-16 0,0 3 2 0,-3 0 5 15,0 2 11-15,0-1 0 16,-3 3-21-16,-2 0 21 0,1 2-3 0,-6 1-1 15,2 0-9-15,0 0 12 0,-1 0 1 16,-2 0-2-16,2 0 2 16,0 0 1-16,0 0 0 0,1 0 1 0,1 0-2 15,-1 0 11-15,1-3-11 0,2 0-26 16,-1-1 26-16,2 1 15 0,4-2-11 16,-1 1 18-16,-2-2-11 0,1 0-11 15,-1 1 0-15,-2 0-1 0,1 0 0 16,-4 1 0-16,1-2-15 0,0 1 16 15,-4 1-1-15,1-2 1 0,-1 2 0 16,-2 0-4-16,0 0 2 0,-1 0 0 16,1 1-16-16,-6 0 17 0,-6 0-15 15,-10 1 16-15,0-1-1 0,5 1 1 16,3 0-1-16,10-1 2 0,-4 0-2 16,0 1 0-1,3-2 0-15,-4 2 0 0,1 1 1 16,1 0 0-16,0 0 0 15,-2 0-2-15,4-1-1 0,-2 1 2 16,-4 1-3-16,2-2 4 0,-5 1 0 16,0 1-1-16,-1-1-1 0,1-1 0 15,-2 2 1-15,0-2 0 16,-1 2 0-16,2-1 0 0,2 1-3 0,2 0-22 16,4 0 24-16,-1 0-24 0,2 0-16 15,2 0-26-15,1 3-14 0,1 4-25 16,7 3-43-16,7-1-100 0,7 0-70 15,13-2-71-15,-27 11-48 0</inkml:trace>
  <inkml:trace contextRef="#ctx0" brushRef="#br0" timeOffset="-180214.64">3531 4621 9 0,'77'-3'12'0,"5"-2"-11"0,-1-1 0 16,4-1 0-16,4-1-1 0,0 4-2 15,7 0 1-15,2 2-20 0</inkml:trace>
  <inkml:trace contextRef="#ctx0" brushRef="#br0" timeOffset="-179029.84">23820 249 725 0,'0'0'0'0,"0"0"0"16,0 0 36-16,0 0-36 15,0 0-49-15,-51-10 20 0,38 16-1 0,-1 3 7 0,-2 7 10 0,-2 3-16 16,0 7 16 0,-1 8-3-16,-10 14 3 15,-4 18-23-15,-8 20 3 0,-6 21-22 16,-10 18-17-16,0-7-19 0,-2 2-20 16,2-18 10-16,19-35 54 0</inkml:trace>
  <inkml:trace contextRef="#ctx0" brushRef="#br0" timeOffset="-178472.41">23257 2319 1121 0,'0'0'0'16,"0"0"-58"-16,-50 55 56 0,25-23 2 0,-7 16-3 0,-8 18 1 15,-5 17-1-15,-2 10 0 16,4-1-23-16,7-6-30 0,5-7-38 0,1-2-102 15,6-1-55-15,8-20-29 0</inkml:trace>
  <inkml:trace contextRef="#ctx0" brushRef="#br0" timeOffset="-178179.13">23561 3811 1146 0,'0'0'131'0,"0"0"-63"0,0 0 52 0,0 0-58 0,0 0-60 0,-49 65 18 16,29-32 9-16,-4 14 7 0,-6 18-23 15,-6 19 4-15,-1 6-17 0,7 0-39 16,2-2 0-16,7-7 0 15,1 1 13-15,5 2 13 0,4-2-39 16,0-4-23-16,7-3-48 0,4-7-73 16,0-7-32-16,6-14-43 0,3-13-32 15,-3-12 63-15</inkml:trace>
  <inkml:trace contextRef="#ctx0" brushRef="#br0" timeOffset="-177857.03">24120 4400 1063 0,'0'0'0'0,"0"0"-75"0,0 0 72 0,-50 30 3 0,22 6 2 0,-12 20 60 31,-9 25 0-31,-3 14-17 0,-1 4-19 16,3-1 7-16,4-3-10 0,-1 2-20 15,1 2-2-15,3 4-1 0,-3 1-3 16,2 0-10-16,4-1 10 0,-1-5-10 16,5-5-3-16,5-7 0 0,7-6-10 15,3-3-36-15,6-12-42 0,6-12-17 16,7-15-6-16,2-12-26 0,1-8-89 15,4-4-22-15</inkml:trace>
  <inkml:trace contextRef="#ctx0" brushRef="#br0" timeOffset="-177586.53">24722 5418 267 0,'0'0'1170'0,"0"0"-1170"0,-30 76 0 0,-3-20 82 15,-15 24-30-15,-9 15-33 0,-2 7-1 16,-3-3-18-16,0-3-4 0,-2 3-12 16,-1 4 14-16,1-2-11 0,0-3 11 15,3-2-11-15,8-9-4 0,6-5-31 16,12-6-30-16,6-11-30 0,12-11-35 15,12-15-69 1,4-12-75-16,3-7-39 0,3-5-13 0</inkml:trace>
  <inkml:trace contextRef="#ctx0" brushRef="#br0" timeOffset="-176963.3">30229 3791 1175 0,'0'0'0'0,"0"0"-127"0,-25-56 127 0,21 46 146 0,-3 5-146 0,3 5-39 16,-1 12-33-16,-4 13 50 15,-6 17 19-15,-6 23-26 0,-12 29 29 16,-6 14 1-16,-6 11 0 0,-5 1 16 31,-1 0-1-31,-5 10-15 0,-7 8 15 0,-3 4-16 0,-2-2-20 16,4 1-75-16,1-4-45 15,12-3-91-15,4-9-43 0,17-35 36 0</inkml:trace>
  <inkml:trace contextRef="#ctx0" brushRef="#br0" timeOffset="-176618.35">31729 4822 436 0,'-72'62'55'0,"-11"-1"-55"0,-22 22 85 16,-8 5 45-16,-13 19-97 0,-12 12-13 15,-14 11-4-15,-9 9-3 0,-4 2-12 16,-2-3 0-16,5-1-2 0,11-9-22 16,11-5 21-16,17-13 1 0,14-15-20 15,19-16 20-15,26-23 2 0,21-17 15 16,18-18-16-16,11-8 0 0,8-6-36 16,4-6-56-16,7-3 57 0,20-22-73 15,32-21-26-15,30-24 36 0,26-16 40 16,15-8 6-16,8-6-10 0,-35 30-21 15</inkml:trace>
  <inkml:trace contextRef="#ctx0" brushRef="#br0" timeOffset="-176380.82">32899 4936 460 0,'0'0'23'0,"0"0"-23"0,-5 69 114 16,-11-15 62-16,-15 24-88 0,-14 12 16 16,-9 4-32-16,-8 3-10 0,-5-3-13 15,-4 5-23-15,-6 3-13 0,3-1-13 16,0-2-1-16,2-1-29 16,6-5-87-16,6-3-49 15,8-7-30-15,7-10-58 0,16-23-43 0</inkml:trace>
  <inkml:trace contextRef="#ctx0" brushRef="#br0" timeOffset="-175968.62">32281 3342 1630 0,'0'0'0'0,"-79"0"-6"0,36 12 4 0,-16 22 2 0,-19 27-36 16,-8 20-10-16,-4 14 44 0,-1 8 1 15,0-1-1-15,1 8 1 16,-2 0-38-16,7 3-69 0,10-1-58 0,8-3-49 15,9-8-98-15,10-7-45 16,18-27 32-16</inkml:trace>
  <inkml:trace contextRef="#ctx0" brushRef="#br0" timeOffset="-175585.84">32546 1295 1485 0,'0'0'0'0,"0"0"-140"15,-60 12 124-15,37 1-7 0,-11 11-32 16,-15 19 23-16,-16 28 31 0,-15 27-24 15,-6 23 12-15,1 5-65 0,10-5-78 16,13-9-66-16,12-18-29 0,18-25-46 16</inkml:trace>
  <inkml:trace contextRef="#ctx0" brushRef="#br0" timeOffset="-175226.15">31738 492 471 0,'-97'27'1'0,"36"-8"-1"0,-6 6 65 15,1 1-62-15,-1 9-1 0,0 5 11 16,-1 5-10-16,0 6-2 0,2 1-1 15,3-2-23-15,2-3-68 0,9-10-125 16,18-13 27-16</inkml:trace>
  <inkml:trace contextRef="#ctx0" brushRef="#br0" timeOffset="-174966.95">30125 360 1065 0,'-68'-30'0'0,"36"15"-166"16,1 1 166-16,7 7 79 0,3 2-63 15,-3 0-15-15,-10 2-1 0,-13 3-16 16,-12 3-16-16,-18 14-40 0,-7 13-39 15,-7 16-101-15,0 5-101 0,23-9 74 16</inkml:trace>
  <inkml:trace contextRef="#ctx0" brushRef="#br0" timeOffset="-174672.29">27932 224 679 0,'-74'-16'0'0,"27"13"-42"15,-6 3 42-15,-2 8 3 0,-6 8-3 16,-1 4 0-16,-6 4-2 0,-1 2 2 16,0 3-16-1,0 1-63-15,2-1-67 0,5 1-89 0,16-9 73 0</inkml:trace>
  <inkml:trace contextRef="#ctx0" brushRef="#br0" timeOffset="-172453.95">19626 1491 320 0,'0'0'26'15,"0"0"-26"-15,0 0 130 0,0 0-74 0,0 0 22 16,0 0-46-16,0 0-32 0,0 0-55 16,-51-27 26-16,43 35 12 0,-1 5 14 15,0 4-10-15,-3 2 10 0,0 2-1 16,-1 4 3-16,1 2-2 0,0 0 1 16,-2 5 0-16,1 0 2 15,2 2 0-15,-3 0 0 0,2 2 1 16,-3 5-2-16,2 5 2 0,3-1 0 0,1 0-1 15,5-9-1-15,3-6-1 16,1-4 1-16,1-1 0 0,3-3 2 16,3-3-1-16,2-2 2 0,2-3-1 15,-1-3 2-15,4 0 17 0,0-6-19 0,1 0 12 16,-1-3-10-16,0-2 20 0,-2 0-7 16,3-1 1-16,0-5-14 0,-3-1 16 15,2-3-6-15,-5 0 4 0,2-2-14 16,-2-1 17-16,-2-2-7 0,-2 1-10 15,1 0 13-15,-1 0 0 0,-4-1-3 16,-1 2-10-16,0 2-2 0,0 1 12 16,-3 0-12-16,-4 3-1 0,2 0-13 15,-2 3 12 1,-1 2-3-16,-3 2-28 0,-1 0 3 0,-3 1 9 0,-1 7 0 16,-6 3 1-1,-1 4 17-15,-1 4-2 0,-3 0-9 0,1 4 12 0,0 3-12 16,2 0 11-1,2 1-1-15,2 1 1 0,3-1-21 0,5-1-3 0,6 0-82 16,3-2-52-16,3 0 10 16,1-7 34-16</inkml:trace>
  <inkml:trace contextRef="#ctx0" brushRef="#br0" timeOffset="-171795.5">19781 1721 52 0,'0'0'49'0,"0"0"39"0,0 0 10 0,0 0-69 15,0 0-29-15,0 0-49 0,0 0-6 16,0 0 42-16,0 0 11 0,0 0 1 15,52-35 0-15,-27 27 1 0,4 0 1 16,1-1 2-16,3 1-1 0,1 1 1 16,0 0-3-16,2 4 0 0,-2 1 0 15,1 2-1-15,0 0-1 0,-3 3 2 16,0 4 0-16,-4 2 1 0,-2 2-2 16,-2 1-1-16,-4 1 1 15,-4 1-2-15,-3 3 3 0,-5 3 2 16,-2-1-2-16,-5 3 19 0,-1 2-15 15,-8 2 12-15,-8 5 0 0,-7 5-3 16,-8 3-11-16,-7-2-2 0,-3 0 4 16,3-6 12-16,1-3-14 0,-3 1-1 15,5-5 1-15,2-3 21 0,5-5 26 16,3 1 33-16,6-4-4 0,2-3-6 16,5-1-20-16,6-3-46 0,2-1-6 15,2-2-42-15,2 1 16 0,5-1 16 16,2 1 10-16,5-1 20 0,7 2 6 15,3-2-7-15,4 2-15 0,8-2 9 16,2-3 0-16,5 2-10 0,0-2-3 16,5 0-28-16,-3 0-57 15,2 0-23-15,-3 0-48 0,-2 1-7 0,-12-1 29 16</inkml:trace>
  <inkml:trace contextRef="#ctx0" brushRef="#br0" timeOffset="-171358.78">19166 2824 13 0,'0'0'0'16,"0"0"0"-16,60-23 20 0,-30 16 12 0,6-4 17 0,12 1-13 16,9-3-13-16,14-1 3 0,3-1-23 15,-3 1 17-15,-2 1-7 0,-3 1-10 16,2 0-2-16,3 1 1 0,-1-1-1 16,-1 2-1-16,-3 0 4 15,1 2-4-15,-4 0-13 0,-13 3-17 0,-8 2-28 16,-11 2-21-16,-15 1 13 0</inkml:trace>
  <inkml:trace contextRef="#ctx0" brushRef="#br0" timeOffset="-171012.14">19308 3342 970 0,'0'0'0'0,"0"0"-166"0,0 0 108 16,0 0-24-16,0 0 43 0,-18 74 37 16,16-43 3-16,0 7-1 0,0 2 0 15,-2 3-3-15,2 0-43 0,-1 1-13 16,2-2-35-16,-1-4-14 0,1 0-13 16,1-4 40-16,0-2 26 0,1-5-2 15,3-2 57-15</inkml:trace>
  <inkml:trace contextRef="#ctx0" brushRef="#br0" timeOffset="-170423.15">19537 3763 82 0,'0'0'104'16,"0"0"-16"-16,-9-50-10 15,7 34-26-15,-1-3 1 0,0 3-8 0,-1-1 14 16,1-1-23-16,2 1 29 0,1 0-32 16,0 1 2-16,1 1 14 0,4-1-16 15,1 2-10-15,0 0-9 0,3 1-14 16,2 0-13-16,-1 2 0 16,6 0 12-16,-1 2-3 0,4-2-12 0,-2 3 3 15,5 1 13-15,1 0 0 16,1 1-2-16,1 1 1 0,3 2-19 0,-1 1 19 15,1 0 1-15,-4 2-14 0,2 0 14 16,-4 3 0-16,1 3-20 16,-3 0 18-16,-4 2-14 0,0 3 3 15,-4 3 12-15,-1-1-2 0,-4 3 2 16,-3 3 1-16,-3 2 0 0,-1 2 23 16,-6 2-20-16,-6 2 26 0,-3-2-28 15,-5 4-1-15,-5-3-3 0,1 1-14 16,-6-2 14-16,0-2-20 0,-1-2 4 15,-2-3-17-15,4-2 20 0,0-4 15 16,1-1 1-16,4-4 16 16,0-4 17-16,7-2 6 0,1-1 32 0,5 0 43 15,2-1 4-15,4-2-14 0,2-1-104 16,1 1 0-16,2-3-46 0,4 1-32 16,5-1-10-16,4-1 43 0,5-2 25 15,2-1 17-15,6 0-17 0,0 0 4 16,3 1 14-16,1 2 1 15,-1 2 0-15,1 1-22 0,-1 2 10 16,0 2-13-16,0 0-23 0,-5 3 6 0,2 3-15 16,-2 2-21-16,-2 0-22 15,-3 4-19-15,0 1-11 0,0 2 30 0,-4 0 37 16</inkml:trace>
  <inkml:trace contextRef="#ctx0" brushRef="#br0" timeOffset="-169884.13">20560 3585 727 0,'0'0'0'0,"0"0"0"0,0 0 62 16,-62-52 20-16,43 42 19 0,1 4-23 16,-1 1-62-16,0 5-16 15,1 0-26-15,-2 8 13 0,-2 0-13 0,-1 3 0 16,2 1 23-16,-1 2-10 0,-2-1 10 16,3 0 1-16,1 1-1 0,1 0 2 15,1 0-1-15,3 2 2 0,2-2 1 16,4 1 38-16,1 1-13 0,2-1-6 15,2-1-17-15,4 2-3 0,0 0-26 32,2-1 22-32,6 2-15 0,3-2 3 0,2 0 12 15,3-2-15-15,2-1 19 16,5-1 2-16,0-2-1 0,2-3 2 0,2-1 1 16,1-3 18-16,2-2-22 0,1 0 20 15,-1-2-19-15,0-5 10 0,1-3-10 0,-3 2-1 0,1-5 20 31,-4-3-19-31,-4 3 15 0,-1-5 0 16,-4 0-3-16,-4 0 17 0,-3-2-4 16,-3 0 6-16,-4-3 1 0,-2 1-20 15,-2-4-10-15,-7 0 3 0,-2-2-6 16,-5-1-26-16,0-1-48 16,-3-2-34-16,-1 3 7 0,-3-3-29 0,-1 1-30 15,-1 2 26-15,3 0-71 0,5 8-37 16</inkml:trace>
  <inkml:trace contextRef="#ctx0" brushRef="#br0" timeOffset="-168628.09">17125 2358 425 0,'0'0'0'0,"0"0"-114"16,0 0 114-16,0 0 75 0,0 0-36 0,0 0-39 15,0 0-50-15,0 0-18 0,0 0 41 16,5-6 26-16,-5 12 1 0,0 3 16 16,0 1-15-16,-3 2 18 0,-1 3-6 15,0 1-11-15,-5 3 15 0,1 1-4 16,-4 1-10-16,-3 2 0 16,0 1 10-16,-2 2 0 0,1 1 7 0,-2 0-18 15,2 0 21-15,-1-1-7 0,2-1-12 16,2-2 12-16,5-3-14 0,-1 0 1 15,5-5-2-15,3-3-1 0,1 1-11 16,0-5 10-16,3-1 2 0,6-1 18 16,-1-1 1-16,6-2-7 0,1-2 6 15,5 1 7-15,2-2-23 0,2 0 24 16,6-3-24-16,-1-2 16 0,2-2-16 16,3 0 10-16,-1 1-13 0,2-3-43 15,-2 3-74-15,-1 0-53 0,-6 2-22 16</inkml:trace>
  <inkml:trace contextRef="#ctx0" brushRef="#br0" timeOffset="-168188.62">17512 2411 412 0,'0'0'33'0,"0"0"-33"0,0 0 88 0,0 0-69 0,0 0-19 16,0 0-29-16,0 0 3 0,-56 30 24 15,45-12 0-15,3 1-14 16,-4 5 13-16,0-2 3 16,3 4 0-16,-5 0 3 0,2 1 17 0,2 2-7 15,-2 3 6-15,-2 2-6 0,3-1 0 16,-1 3-11-16,-1 0 20 16,1 2-18-16,0-2-2 0,3 0-2 0,-1 0 16 15,2-3-2-15,-1 1-14 0,3-4 0 16,-4 2-1-1,4-3 1-15,1-1 1 0,-1-3 2 0,2 1-3 0,2-4-16 16,0 1-36-16,1-2-23 0,1 0-36 16,0-3-58-16,4-2 12 0</inkml:trace>
  <inkml:trace contextRef="#ctx0" brushRef="#br0" timeOffset="-167952.09">17718 3240 1120 0,'0'0'140'0,"0"0"-140"16,0 0 88-16,-62-19-52 0,48 17 0 15,7 2-36 1,-1 0-51-16,6 6-76 0,2 3-143 16,2 3-37-16,5-2-97 0</inkml:trace>
  <inkml:trace contextRef="#ctx0" brushRef="#br0" timeOffset="-92362.5">24322 10313 367 0,'0'0'0'0,"0"0"-143"16,0 0 143-16,0 0 26 15,0 0-26-15,0 0 0 0,0 0-3 16,0 0-8-16,-50-28 11 0,47 25 0 16,2 0 1-16,0 0 0 0,-1 0 12 15,0-1 10-15,-2-1-7 0,3-1-15 16,-1 2 3-16,0-1 9 0,0 1 9 15,0 0-2-15,1 0-7 0,-1 1 26 16,-1 1-19-16,-1-1 6 0,1 2-3 16,1-1-4-16,-1 0 1 0,0 0-1 15,-2 0 1-15,0 0 6 0,2 0-6 16,-4-2-4-16,1 2-3 0,1-1 6 16,-4 2 11-16,4-2-11 0,-6 0 1 15,5 3 6-15,-5-3 20 16,4 2-7-16,-4-1-3 0,2 1-1 15,-1 0-2-15,0 1 3 0,2-1 13 0,-4 1-23 16,4-1-3-16,-3 1 9 0,3-1 7 16,-2 1-26-16,1 0-10 0,0 0 23 15,-1 0-4-15,2 0-3 0,-5 0-19 16,6 0 0-16,-3 0-1 16,1 0 1-16,0 0 0 0,-3 0-10 15,4 0 10-15,-4 0 1 0,3 0 1 0,0 0 0 16,-3 0-2-16,4 0-10 0,-3 1 10 15,0 0-3-15,2 1 1 0,-3-1-1 16,0 1 3-16,1 1-19 0,-1-1 19 16,-1 1 0-16,2 1-1 0,1 0 1 15,-2 0 1-15,4 0 13 16,-4 0-12-16,2 1 20 0,2-2-18 0,-4 2-4 16,5 1 2-16,-3-1-1 15,3 1 12-15,-4-2 0 0,5 2 3 16,-3-1-16-16,1 0 13 0,-1 0-9 15,2-1 9-15,-2 1 0 0,2 0-11 16,-2 0 11-16,3 0-12 0,-2 0 2 16,1 2 0-16,-1-2 0 0,2 0-1 15,2 0 0-15,-3 0-2 0,1-1-1 16,2 1-2-16,-2 0-14 0,1 1 1 16,2 0 3-16,-1 0 11 0,-1 1 0 15,0 2-15-15,2 0 15 0,-1-1-11 16,-2 4 13-16,2-2 1 0,1 2-1 15,-1-2 0-15,-2 3 0 16,2-2 1-16,2 0 0 0,-2 0-1 16,-2 1 0-16,2 0 0 15,2 0 0-15,-2 0 0 0,-3 3 2 0,3-3-2 16,2 1-15-16,-2-1 15 0,0 1 0 16,1-2-1-16,1 1-1 15,0 0-1-15,1 1 3 0,0-1-1 16,0 0 1-16,0 0-2 0,1 1-11 0,0-2 13 0,0 1-13 15,0-2 0-15,0 3 10 0,1-2 2 16,1 0-2-16,-1 2 0 0,1-1 2 16,1 0 2-16,0 0-2 15,1-1 0-15,-1 2 1 0,-1-2 0 0,2-1-1 16,-1 0-1 0,3 1 2-16,-3-1-1 0,0-2 0 0,0 1 1 15,4 0-1-15,-4-2 1 0,1 2 0 16,4-1 0-16,-3 0-13 0,1 0 13 15,3 1 1-15,-2-1 14 0,3 1-15 16,-2-1 0 0,2 0 0-16,4-2-11 0,-4 2 9 0,3-1-12 0,-1 1 14 15,4-3 3 1,-3 1-2-16,-1-1 11 0,4 1-12 0,-2-1 0 0,1 0 0 16,-1 1 2-16,2 1 14 0,0-2 0 15,-2 2-15 1,-3-2-1-16,2 1 0 0,-1-1-2 15,0-1-11-15,-1 0 11 0,0 0-1 0,1 1-14 16,-3-2 17-16,1 1-3 16,-2-1 2-16,2 1 1 0,-3-1-2 0,2 0 1 0,-2 0 1 15,3 0-1-15,-2-1 0 0,0 2 0 16,3-1 0-16,-4 1-1 0,3-1 1 31,-2 0 1-31,5 3 1 0,-5-4-1 0,2 2 0 0,5 0 13 0,-6-1-10 31,4 0-3-31,0 0-18 0,1 0 18 16,0 0 0-16,1 0 2 0,-1 1-2 16,1-1-2-16,1 1 2 0,0-1 0 15,0 2 0-15,1-1 0 0,0 1-3 16,1 0 2-16,-3 1 1 0,2-1 0 16,-1 0 2-16,0 0-2 0,-2 0 3 15,1 1 10-15,-1-2 0 0,-2 0-13 16,1-1 0-16,-1 0 0 0,2 0 3 15,-1 1 10-15,-1-1 0 0,-1 0-10 16,3 0 23-16,0-1-23 0,-1 0 13 16,-1 0-16-16,0 1 0 0,2-1-2 15,0-1-11-15,-1 0 13 0,0 0 0 16,1-1 0-16,1 0 0 0,1-1 0 16,2-3 1-16,-1 1-1 15,2-1 3-15,0-2 0 0,1 0-1 0,1 0-2 16,-2-1-2-16,1-2-11 15,3 2 13-15,-1-1 0 0,-1 2 0 0,2-2-2 16,-1 0 2-16,-1 1-2 0,1-1 4 16,-1 1-2-16,-1 1 0 0,-1 1-3 15,-1-1-10-15,0 1 13 0,-1 0 0 16,-1 0 1-16,1 1-1 16,-3 1 0-16,0-1 0 0,0 0 2 0,1 1 0 15,-3-1 1-15,1 1-1 0,-1 0-1 16,0 2-1-16,0-1 0 0,-2-1 0 15,2 1-2-15,1 0 2 0,-2 0-1 16,2 0 0-16,0 0-2 0,1 0 3 16,-1 1 0-16,0-1 0 0,2 1-1 15,0 0 1-15,2-2-2 0,-1 3-1 16,1-3 1-16,1 1 2 16,0 1 0-16,2 0 1 0,0-2 2 15,-1 1-3-15,3-1 4 0,1 0-2 16,-2 0 1-16,5-1 23 0,-2 1-3 15,3-3-20-15,0 2 0 0,3-1 0 16,0-1-1-16,1 2-1 0,-1 0-1 16,1-1-11-16,2 1 9 15,-1-1-1-15,1-1 1 0,1 1 0 16,-2 0 2-16,2-3-2 0,-2 2 2 0,0 0 0 16,0 0 0-16,-2 1 0 15,0-1 0-15,-1 1 2 0,-2-1-2 0,1 2 0 16,-1-2-1-16,-3 2-1 0,2-1 2 15,0 0 0-15,-1 1 2 0,-2 1-2 16,1-1 3-16,1 0 4 0,-2 1-7 16,1-1-1-16,-3 1-1 15,-1 0-11-15,1-1 3 0,-3 2 10 0,0-3 0 16,1 3 13-16,-4-1-11 0,1 0 0 16,-2 1-2-1,-2-1 0-15,3 1 0 0,-3 1 16 0,1-2-15 0,-3 0-1 16,0 2 29-16,1-1-26 0,-3-1 0 15,1 0 10 1,1 0-9-16,-1-2 15 0,-2 0 1 16,2-1-18-16,-1 1 14 0,1-2 1 15,-3-1 2-15,2-1 1 0,-1-2-4 0,0 0-3 16,-1 1-13-16,0-2 13 0,-1 1 3 0,1 0 10 16,-2 1-6-1,0 0 19-15,-1 0-23 0,0-1 4 0,-1 4 2 0,-1-2 4 16,1 2-3-16,0-2-7 0,0 1-12 15,-1 0 12 1,-1 0-15-16,4 0 1 0,-4 0 24 0,1 1-25 0,0 0 1 16,-1-2-1-16,0 3 21 0,0-2-21 15,0 1 20-15,0 0-21 16,-2-2 0-16,-2 0 0 0,0-1 0 16,0 0 1-16,-1-1-1 0,-1 0 0 0,1 1 1 31,-4 0 18-31,1 2-2 15,-2-1-14-15,-1 1 10 0,-1 0 3 0,-1 1-13 16,-2 0 17-16,-1 0-20 0,-3 2 2 16,0-2 11-16,1 1-10 0,-4 0-1 15,-1 0 15-15,1 2-15 0,-2-1 14 16,-2 1-3-16,0 0 0 16,-1-1 5-16,-1 2-18 0,-1 0 0 15,3-1 0-15,-1 0 17 0,1 0 18 16,2-2 4-16,-1 1-19 0,1 2-17 15,2-3-2-15,-1 2 0 0,0-1 0 16,-1 0-1-16,4 0 16 0,-1 2-12 16,2-3 17-16,-4 2-20 0,3 0 1 15,-1 0 1-15,3 0 0 0,-3-1-2 16,2 1 1-16,0 1 8 0,0 0-10 16,0 0-1-16,-1 0-15 0,0 1 12 15,0 0-18-15,0 1 22 16,0-1-12-16,2 1 12 0,-1 0 1 0,1 1 0 15,-2-1 14-15,3 0-14 0,2 1 1 16,1-2 21-16,-2 1-22 0,2 1 12 16,-1-1-12-16,1 1 15 0,-1-2-15 15,1 1 2-15,2-1 13 0,0 1-3 16,-2-1 4-16,3 1-15 0,2 0 7 16,-3 0-9-16,2 0 0 0,1 0 1 15,-2 0-1-15,2 0-1 0,-2 0-1 16,-1 0-9-16,4 0 11 0,-2 0 0 15,-1-1 2-15,2 2-1 0,-2-3-1 16,3 3 2-16,-4-3-1 0,3 2-1 16,-1-1 0-16,-2 0 2 15,2 0-2-15,-2 0 0 0,0 0 0 16,0 1 1-16,0-1-1 0,0-2 2 16,-1 3-2-16,0-2 0 0,2 0 1 15,-2 0 0-15,-1 2 0 0,-2-1-1 16,2 0 0-16,0 0-13 0,1-1 13 15,-2 1 1-15,0-1 0 0,0 1 0 16,0-1-1-16,-1 3 0 0,1-2-1 16,1 1 0-16,-3-1 0 15,3 2 0-15,0-2-2 0,0 0 1 16,-1 1 2-16,1 0 0 0,-3 0 0 0,2 0 0 16,-1-1 3-16,1 0-3 0,-2 0 1 15,1 0 0-15,-1 1-1 0,0-2 0 16,1 1-2-16,-1 1 2 0,-1-2 2 15,0 0-2-15,1 0 0 0,-3 1-1 16,1-1-14-16,-3-1 15 0,3 0 0 16,0 1-4-16,-1-1 3 0,-2-1-12 15,0 1-9-15,4-1-4 0,-4 1-29 16,-3-1-1-16,6 1-5 0,-4 0 22 16,-2 0-59-16,3 1-32 15,-1-1-3-15,2 2-69 0,-1-1-13 0,4 1-81 16,-2-1-79-16,9 2-36 15</inkml:trace>
  <inkml:trace contextRef="#ctx0" brushRef="#br0" timeOffset="-80029.22">30998 18476 28 0,'0'0'30'0,"0"0"-1"16,0 0-3-16,0 0 0 0,0 0 0 0,50-29 0 16,-41 23-3-16,-1 2-3 15,3-1-7-15,-2 0 0 0,2 0 0 16,1 0 6-16,-1 0-6 0,2 1 4 15,2-2-1-15,0 1 0 0,0 0 1 16,2 0 2-16,0-1-2 0,2 1-4 16,-1 0 0-1,1 0 0-15,2 1-10 0,1-2 0 0,-2 1 0 0,3 0 1 16,0 1 9 0,0 0-13-16,0 1 0 0,0-1-1 0,2 2 0 0,-1 0 1 15,-2-1 1-15,3 0 1 0,0 1-1 31,0-1 1-31,-1 0-2 0,1-2 2 0,-1 2 2 0,2 0-2 0,-1-1 1 32,0 1-3-32,-3-1-1 0,3 1-22 15,-1 0-13-15,-1 1-13 0,-2-1-22 16,-1 2 5-16,0-1-12 0,0 1-26 16,-7-1 45-16</inkml:trace>
  <inkml:trace contextRef="#ctx0" brushRef="#br0" timeOffset="-79294.09">30818 18720 8 0,'0'0'29'0,"0"0"-6"0,0 0 3 0,0 0-3 0,51-14 0 15,-34 11-4-15,0-2 1 0,5 0-1 16,0-3 11-16,2 3-4 0,1-2-4 15,3 0 1-15,1-1-3 16,1 2-1-16,1-3-2 16,2 2-4-16,0 1-10 0,2-1-1 0,-1 0 11 15,0 1-9-15,3 0 9 0,-3 0-11 16,1 0 17 0,-1 1-2-16,-1-1-1 0,2 1-13 0,-2-1-1 0,1 2 15 15,-2-2-4-15,0 0-11 0,2 0-2 16,-2 0 0-16,1 0 11 15,-1 1-11-15,-1-1 0 0,1 1-4 0,-3 1 4 16,4 0-2-16,4 0-1 0,-2 0-13 16,1 0-17-1,-5 3-45-15,-6 0-26 0,6 0-43 0</inkml:trace>
  <inkml:trace contextRef="#ctx0" brushRef="#br0" timeOffset="-57699.36">5560 13619 42 0,'0'0'20'0,"0"0"32"0,0 0-3 15,-56-33 13-15,41 27-3 0,2 3-17 16,-1 2 4-16,2 1-33 0,-1 0 0 16,-2 4 3-16,3 2-13 0,0 0 14 15,1 4-4-15,-4 0-11 0,4 2 9 16,1 1-9-16,-3 4-2 15,2-1 2-15,1 3-2 0,-3 1 0 16,1 4 0 0,-2 3 26-16,2 2-16 0,0 1-7 15,-3 5-6-15,2 0-4 0,0 0 7 0,2 2 4 0,-3 1-1 16,1 0-2-16,1 1 0 0,0-1-2 0,-1 1 2 16,-1 2-2-16,2 0 2 15,2 1-2 1,-2 2 1-16,2 0-1 0,2-1 0 0,0-2-11 15,1 1 11 1,5-4-1-16,-2 0-15 0,2-3 4 16,1-2 13-16,1 1-1 0,0-2-9 15,4-2 10-15,-1 0 0 0,2-1-13 16,4-4 12-16,-3 0 1 0,4-3 4 16,-2-3-1-16,4 0-3 0,0-4 0 15,0-3 0-15,0 1 1 0,2-3 0 16,-1-2 2-16,-2-1-1 0,4-2 12 15,0 1-1-15,1-3 3 0,1 0-13 16,2-2 0-16,3-1 20 0,0 0 10 16,2 0-4-16,2 0-26 0,4-1 17 15,-2-1-18-15,0-2 0 0,2 3 2 16,0-2 12-16,-4 0-16 0,5 1 0 16,0 0 9-16,2-1-9 0,3 1 0 15,0 0 1-15,3 1 0 0,-2-1 1 16,6 1-2-16,-4 1 3 0,5 0 10 15,-2 0-13-15,3 0 20 0,1 0-7 16,1 0 0-16,0 0 6 0,1 0 4 16,0 0-3-16,1 0-7 15,-1 0 3-15,0 0-15 0,5 0 3 0,9 0-3 16,8 1 0-16,3 1 0 0,-5 0-1 16,-5-1 0-16,-7 0 2 0,2 1 0 15,3-2-1-15,0 0 19 0,-3 0-4 16,1 0-16-16,-4-1 1 0,-3 0 1 15,4 1-2-15,-2 0-14 16,3 0 12-16,2 0 4 0,-1 0-1 16,0 0 1-16,2 3-2 0,-2 0 0 15,-2 0 0-15,1 0-12 0,-2 0 11 16,-1 3 2-16,-8-4-1 0,-7 2 3 0,-9-1-2 16,6-1-1-16,17 0 2 0,13 1-1 15,13-1 15-15,-4-2-15 16,-4 0 2-16,-6 0-3 0,0-1 0 15,2-2-13-15,1 1-2 0,-1-1 15 16,-2 1 13-16,-2-1-11 0,0 0-2 16,3 2 0-16,2-2-3 0,0 3 2 15,0 0 1-15,1-3-3 0,0 3 2 16,-1-3 1-16,-2 0 0 16,-1 1-16-16,-4-1 16 0,-5 2 22 0,-3 1 44 15,-2 0-40-15,1 1-13 16,-1 4 13-16,2 1-26 0,1 2 0 0,1 1-1 15,4 0 2-15,-1 0 0 0,1 0 25 16,4 0-26 0,2-4 16-16,0 0-16 0,-5-1 2 0,2-1 15 0,0-1-17 15,1-1 0-15,3-1 0 0,3 0 13 16,1 0-13-16,0-3 3 0,3-2 0 16,-1 0 10-16,0-1-13 15,2-1 0-15,-4 0 2 0,-1 0 0 0,0 0-2 16,2 1-2-16,4-1 1 15,3 0 0-15,4 1 1 0,0 0-2 0,-1 1-1 16,-1 0 2-16,-5 2-10 0,-1 0 9 16,-5 0-9-16,-5 0 11 0,-1 2 21 15,1-1-21-15,1 1 0 0,-2 0 1 16,3 0 12 0,0 0 0-16,-2-1 0 0,0 0-10 0,0 0 23 15,-3-1 3-15,2-1-28 0,-4 1 25 16,-2-2-9-16,5 2 9 0,0-2 0 15,0 2 3-15,3-1-9 0,0-1 3 16,0 0-10-16,-3 1 0 16,2-1 3-16,-2-1-13 0,-3 1 13 15,0-1-3-15,-4 0-9 0,-3-1 15 16,-1 1-16-16,3 1-1 0,-4 1-2 16,4-1 3-16,-9-1 16 0,-6 2-18 0,-7-1 2 15,-1 2-1-15,4 0-1 0,5-1 1 16,5-2 0-16,0 1-1 0,-4 0-1 15,0 1 0-15,-4 0 0 0,-3 1-1 16,-2 1 1-16,-3 1-13 0,-5 1 12 16,0-1 1-16,-2 1 1 15,-4 0 2-15,0 0 9 0,0 0-11 0,-2 0 0 16,-2 1-1-16,1 1 0 0,-3-1 0 16,0 2 2-16,0 0-1 0,0-2-1 15,1 1 3 1,-1-1-1-16,1 0 11 0,0 1-11 0,-1-1-1 15,2 0 0-15,-2 1 1 0,1-1 0 0,0 0-1 16,-1 0-1-16,1 0 0 16,-2 0 1-16,3 0 0 0,-2 0 0 0,0 0-1 15,3 0 1-15,-1 0-1 16,2-1 0-16,1 1-3 0,1-1-13 16,3 0-23-16,1 0-10 0,3 0 3 15,2-1 30 1,1-4 3-16,2 0 11 0,0 0-11 0,0 0-13 0,3 3-10 0,-3-1 3 15,-2 1-12-15,1 1 2 0,-1-1 17 16,0 1 26-16,2-2 0 0,-1 0 2 16,3 0-1-16,0 0-1 31,0 0-1-31,1 0-1 0,0 2-1 0,-1-1 0 0,2 1-1 0,-1 0 1 31,0 0-10-31,-2 1 1 0,-1 0 11 16,-2 0 2-16,-1 0-1 0,-2 0 0 15,-2 3-1-15,-1 0 1 0,-2 1 0 16,-4 2 0-16,0 2-120 0,-4 2-63 16,-1 0-29-16,-6 2 26 0,-2 1 7 15,-2-1 18-15</inkml:trace>
  <inkml:trace contextRef="#ctx0" brushRef="#br0" timeOffset="-56528.17">5653 13532 658 0,'0'0'42'0,"0"0"26"0,0 0 63 0,0 0-24 0,0 0-107 16,0 0-45-16,0 0-14 15,0 0 30-15,0 0 27 0,-5 8 2 16,24-1 31-16,3 1-28 0,8 0 33 16,4-1-13-16,14 0-20 0,9-1 20 15,18 0-10-15,3-3 13 0,-1-1-24 16,-2-1 15-16,-8-1-14 0,-1 0-3 16,2 0 0-16,0-2 0 0,2-2 15 15,7-1-15-15,0 1-1 16,2-2 1-16,0-1 16 0,4 2-14 0,1 0 15 15,-4 0-16-15,2 3 25 0,-1-2-13 16,-2 1-12-16,7 2 22 0,1-1-21 16,6 2 21-16,-1-1-21 0,4 1 1 15,-2-1 20-15,-4 1-20 0,2 0-2 16,1 0 10-16,2 0-11 16,4 0 0-16,2 0 2 0,5 0 10 15,-4 0-12-15,-1 0 0 0,0-1 2 16,-1 0-2-16,2-1 2 0,4 0 0 15,1-1-1-15,3-1-1 0,-1 0-8 16,-3-1 6-16,0 0 1 0,3 1-1 16,0 1 2-16,4-3 0 15,4 4 13-15,1-1 13 16,-3 0 0-16,-3 1-24 0,-1 0-1 0,1 1 0 0,4 0 3 16,2 1 7-16,0-1-11 15,-1 0 0-15,-4 0 2 0,0 0 0 16,1-1-1-16,1 0 1 0,4-1-1 0,1 0-1 15,-3-2 0-15,-1 1 3 16,-4-1 17-16,3-1-20 0,3 0-3 16,3-2 3-1,5 1-3-15,-3-1-9 0,-1-1 12 0,-2 0 22 16,-2 0-22-16,9 1 0 16,0-1 0-16,0 1 3 0,-1 1 1 15,-6 0-1-15,-1 1-6 0,2 0 3 16,1 2-4-16,4-1 4 0,-2 2 0 15,-2-1 4-15,-4 2-4 0,-1 2 0 16,1 0-1-16,2 0 0 0,2 5-3 16,-3 1-15-16,-4 4-17 0,-3 5-46 15,-1 2-54-15,-1 5-8 0,5 5-22 16,-2 4-20-16,-2 4-13 0,-26-7-16 16</inkml:trace>
  <inkml:trace contextRef="#ctx0" brushRef="#br0" timeOffset="-48612.06">7634 15199 411 0,'0'0'0'0,"0"0"-163"16,0 0 130-16,0 0 33 0,0 0 43 0,-49-53 15 16,47 48-32-16,2 2-25 0,0 1-1 15,0-1-22-15,4-1-11 0,4-1 20 16,4-3 11-16,2 0 2 16,3-2 1-16,3 0-1 0,-1 2 2 0,4-2-2 15,-2 2 1 1,0 1 0-16,5 1-1 0,-2-1 0 0,3 1-1 0,2 0 1 15,-2 0 1-15,2 1 0 16,1-1 12-16,-2 1-12 0,-1 1 1 16,2-1 14-16,0-1-14 0,-2 1 0 0,4-1-2 15,-1 0 0-15,1-1 17 16,1 1-4-16,-2 0-13 0,0 0 0 0,-3 0 0 16,0 1 1-16,-5 0 2 0,-2 0-3 15,-3 1-1-15,-3 0 1 0,-3 1 19 16,-6 0-6-16,-2 0 23 0,-3 0 20 15,0-2 25-15,-4 0-25 16,-6-2-27 0,-2-2-17-16,-4-2-12 0,-8 2-13 0,-1 0 0 0,-7 1 11 15,-5 2-18 1,-10 1 18-16,-12 2 0 0,-10 3-11 16,-4 0 0-16,0 0 13 0,5 2 0 15,5-2-1-15,5 0 1 0,11 0 13 0,6 0 16 16,11 0 20-16,2 0-16 0,-4 0-30 15,-2 0 13-15,-1 1-3 0,3 1 3 16,5-1-12 0,5 0 9-16,7-1 10 0,4 0 9 15,5 0 20-15,4 0-32 0,2 0-20 16,2 0-111-16,7 0 65 0,3 0 45 16,8 1-1-16,4 2-10 0,3-3 12 15,7 0 1-15,2 0 18 0,2-1-18 16,13-5-1-16,10-3 0 0,11-3-12 15,5-1 12-15,-5-1 1 0,-6-1-1 16,-8 0 0-16,0 3 0 0,0-2-11 16,0 0 11-16,3 2 3 0,-2-1 0 15,-3 1 16-15,-7 3-19 0,-11 1 0 16,-10 2 1-16,0 2 11 0,-1 0-11 16,2-1-2-16,2-1-1 0,-11 2-8 15,-4 2 10-15,-6 1 3 0,-6 0 1 16,-4 1 28-16,0 0 73 0,-8-2-54 15,-4 1-51-15,-6-2-17 0,-6 2 5 16,-6 1 11-16,-12 0-11 0,-17 9-14 16,-14 9 7-16,-7 3-1 0,4 2 1 15,8-1-7-15,18-4-7 0,9-4-3 16,11-5 4-16,4 0 2 0,-3 1 4 16,-2 1 0-16,-2-1-3 0,4-2 3 15,8-3-20-15,7 1-6 0,5-2-27 16,8 1-71-16,2 0-42 0</inkml:trace>
  <inkml:trace contextRef="#ctx0" brushRef="#br0" timeOffset="-47809.36">10318 15037 135 0,'0'0'91'0,"0"0"-42"0,-56 12 0 0,26-7-20 0,-3-1-6 16,-3 0-7-16,-13 2-3 0,-9 1-9 15,-16 1 11-15,-5 0-15 0,1 0 0 16,5 0 22-16,4-2-20 0,-3 3 17 16,-5-1-18-16,-2-1 1 15,-1-1 11-15,7-3 0 0,4-1 13 16,7-2 16-16,11 0 4 0,10 0 3 15,11-3-26-15,5-1 25 0,-4 0-18 0,2-1-28 16,0-2 0-16,7 0 14 0,5-2-3 16,5 3 13-16,6-1-9 0,4 0-17 15,0 1-36-15,5 0-13 0,7-3-19 16,5 0 35-16,7-1 20 0,6-1 11 16,6-1-11-16,6-2 12 0,10 1-2 15,11-2 0-15,10 0-10 0,6 0 0 16,-5 3 12-16,-2 2-16 0,-9 1 17 15,-2 3 0-15,1 0-3 0,-3 0 2 16,0 1-1 0,1 2 1-16,1 0-1 0,-4 3 1 0,-2 0 1 0,-11 0-2 15,-8 3 1 1,-9 0 1-16,-4 1 0 0,3 2-13 0,-1 1 9 16,2 1-12-16,-7-1 3 0,-4 1 0 0,-6-1 12 15,-6-2-19-15,-2 0 18 0,-2-3 2 16,-4 0 63-16,-5-2 19 15,-5 0-43-15,-5 0-23 0,-6 1-15 0,-4 0 2 16,-2 0 14-16,-5 1 6 0,0 0-4 16,-4-1 1-16,-2 0-4 15,-2 2-15-15,0-1 12 16,-2 2-10-16,1-4-2 0,1 3 19 0,2-3-18 0,-2 1 18 16,4-1-6-16,-2 0-12 0,4 0-1 31,1 0 2-31,3 0 0 0,4 0-1 0,2-1-1 0,7-1 2 0,4 1 0 31,2 1-2-31,6-3-1 0,3 3-28 16,4 0-60-16,2 0-134 0,0 4-61 15,2 2 107-15,2-1 105 0</inkml:trace>
  <inkml:trace contextRef="#ctx0" brushRef="#br0" timeOffset="-46528.89">5817 16707 2 0,'0'0'56'0,"0"0"19"16,0 0-10-16,0 0 0 0,0 0 4 15,0 0-11-15,0 0-19 0,0 0-39 16,0 0-16-16,0 0-36 0,-36 2-10 16,38-2 33-16,1 0 27 0,6 0 0 15,-1 0 2-15,7 0 0 0,-1 0 2 16,4 0 1-16,1 0 0 0,6 0-3 16,0-2 1-16,5 0 0 0,1 0 1 15,2-2-1 1,1 0 3-16,3 0 12 0,0-1-15 0,4 0 0 0,-4 1-1 15,4-1 0-15,-2 1 0 0,-3-1-1 16,-3 1 1-16,0 0-1 0,1 0 0 16,-2 0 1-16,0 1-13 0,-1 0 12 15,-2 3-1-15,-1 0-2 0,0 0-9 16,-4 0 0 0,-1 0 13-16,-3 3 0 0,-2 0-3 0,-4 1-10 0,-1-1 13 15,-6 1 0 1,1-1 0-16,-4-1 0 0,-3-2 1 0,-1 0 15 0,0 0 92 15,-2 0-36-15,-6 0-46 0,1-1-24 16,-7-3 1-16,-1 0-1 0,-3 1 0 16,-3-1-2-16,-4 1 0 15,-1 0 0 1,-4 0 0-16,-2 2-2 0,-1 0 1 0,-2 0-2 0,-1 1 3 0,-3-1-1 16,2 1-1-16,1-1 2 0,-6-2 1 15,2 0 1-15,1-2 18 0,1-1-17 16,3-1 29-16,5 0 8 0,6-2-8 15,0 0-16-15,8 0 7 0,3 0-6 32,4 2-15-32,6 2-2 0,2-1-4 15,1 4-38-15,3 1-79 0,10 1-2 16,4 0 41-16,6 0-19 0,6 3 3 16,4 1 22-16</inkml:trace>
  <inkml:trace contextRef="#ctx0" brushRef="#br0" timeOffset="-45609.61">7368 16806 46 0,'0'0'55'16,"0"0"-6"-16,0 0-10 0,0 0-39 0,0 0 0 16,0 0-39-16,0 0 13 0,0 0 10 15,0 0 13-15,58-55 3 0,-30 44-1 16,1 0 1-16,3 1-3 0,0 0-13 15,4 1 13 1,0 0 3-16,3 0 0 0,4-1 0 0,-2 1 1 0,6 1-1 16,-1-1 0-16,-1 1 2 0,-2 1-1 15,0 0-1 1,-4 1-13-16,-3 1 13 0,0 1-3 0,0 1 0 16,-2 2-23-16,-1 0 13 0,-3 0 10 15,-4 1 1-15,0 0-1 16,-4 0-10-16,-3 2 9 0,-4-1 2 15,-3 2 1-15,0 1 1 0,-7-1 0 16,-1 1 0-16,-2-2 0 0,-2 0 0 0,0 0 0 16,-6 0 57-16,-3 0 24 0,-5 0-39 15,-2 1-25-15,-5 0-15 0,-3 3 1 16,-6-1 13-16,-1 1 1 0,-5 1-14 16,0 0-1-16,-5 1 11 0,-1 1-11 15,-9 2 11-15,-11 2-11 0,-14 1 1 16,0 3 16-16,1-3-6 15,8 0-10-15,9-2-1 0,-3 3 1 0,1-3 0 16,4 2-2-16,1-3 0 16,7 2-1-16,10-4 0 0,9-2 0 0,2 0 0 15,-4 1 0 1,-3 3 0-16,-4 0 0 0,0-1 0 0,3 0 0 0,5 0-13 16,2 1-13-16,4-2-13 0,4 0-16 15,5-1-30-15,4 1-15 16</inkml:trace>
  <inkml:trace contextRef="#ctx0" brushRef="#br0" timeOffset="-30687.79">11508 8186 290 0,'0'0'0'0,"0"0"-166"0,0 0 166 0,-14-56 16 15,14 41 49 1,0 4-61-16,2 0-3 0,6 0-2 0,-3-3-1 0,5 0 2 15,-2-2 2-15,3-2 27 0,2-2 40 16,1-2-34-16,-3 0 37 0,1 0-16 16,4-1 25-16,-4 1-25 0,1 0 2 15,2 2-6-15,-1 0-9 0,1 1 6 16,1 1-14 0,0 1-8-16,3 1-11 0,0 1 13 0,2 0-3 0,1 1-24 15,-3 1 24-15,6 0-9 0,-2 1 22 16,3 1-38-1,0 0 15-15,1 0-4 16,-1 1-12-16,2 0 0 0,3 1-2 0,-2 0 0 0,3-1-10 0,-2 1 11 16,2-2-1-1,2 2-11-15,1-2-4 16,0 0 14-16,-1 1 1 0,0 0 2 16,0 1 0-16,0 1-3 0,0-2 3 15,-2 3 13-15,-1 3 0 0,0-1 13 16,-3 2-3-16,1 0-10 0,0 2-12 15,-3 0 31-15,1 0-15 0,1 0-4 16,-5-1 0-16,4 1 3 0,-2-1 3 16,3 1-17-16,-4 0-2 0,4-1 0 15,2 2 19-15,-2-1 1 0,4-1-20 16,-4 2-1-16,3 0-26 0,1 0 27 16,1 0 23-16,-1 0-11 0,1 0-11 15,1 0 12-15,0 3-11 16,0 0 9-16,-1 0 6 0,1 1-14 15,0 2-3-15,0 0 1 0,-1 3 43 16,1 0-27-16,0 1 9 0,-1 1-25 16,2 1 25-16,-2 1-13 0,1 2 3 15,0 0-16-15,-1 1 3 0,1 1 4 16,-2 1-5-16,-1 0-2 0,-1-1 13 16,0 1-13-16,-1 0-9 0,0 0 9 15,-3 0 13-15,2 1-10 0,-3-2-3 16,0 0 3-16,-2 0 10 0,3-1-12 15,-4-1 22-15,2 1-20 0,-2-1-3 16,1 1 0-16,2 0 12 0,-1-1-12 16,0-1-1-16,1 3 1 0,2-1 2 15,0 1-2-15,1-2 0 0,-1 0 0 16,2 2 0-16,-1 0 11 16,1 0-11-16,-1 2-1 0,0 0-1 0,-1 0-1 15,0 3 2-15,-1 1-1 16,-1-1 1-16,-2 3 1 0,0-1 15 15,-2 0-15-15,-2 0-1 0,-1 0-2 16,-2 0 0-16,0 1 2 0,-2-2 1 16,-2 0 8-16,-2 0-8 0,-1-3-2 15,-3 1 0-15,-2-3 1 0,-1-2-29 16,-2 0 30-16,-1-3 2 0,0-1-2 16,-4-1 0-16,-1-2 1 0,-1 0 18 15,-3-1-6-15,0 1 10 0,-3-1-20 16,-2 2 1-16,-2-2-2 0,-1 0 16 15,0-2-18-15,-2 0 0 0,-1 0 1 16,-2-2 12-16,-1 2-13 0,0-1 1 16,-3-1-1-16,2 0-1 0,-2 0 1 15,0-1 17-15,0-1-16 16,0 1-1-16,1 0 13 0,0 0-13 0,1 1 2 16,-2 0 1-16,1 0 10 0,0 1-12 15,2-2 0-15,-3 3 0 0,1-2-1 16,0 1 3-16,0 0-3 0,0 0 16 15,2 1-16-15,-2-1-13 0,2 2 12 16,-4-1 1-16,5-1 0 0,-1 1 0 16,-3 1-1-16,2-1-2 0,-1 0 3 15,2 0 0-15,-4 2-3 0,1-2 3 16,2 2 0-16,-2-2-1 0,3 1 0 16,0 1 0-16,-2-1-1 0,2 3 1 15,-1-1 0-15,4 0-9 0,-2 1 8 16,-1 0 4-16,3 2-12 0,-1-3 23 15,-3 1-13-15,4-1 0 0,-1 1 16 16,-2-2 10 0,-1-2-3-16,3 1 10 0,-4-1-11 0,2-2 27 15,-5 0-33-15,4-2 17 16,-2-1 12-16,-3-1-2 0,2 0-24 16,-2 0 7-16,-1 0-13 0,3-1 6 0,0-2-19 15,-1-1 23-15,4 1-22 0,-1 0 2 16,3-1 17-16,0 1-17 0,0 0-2 15,4-1 0-15,0 2-1 0,2-3-13 16,1 2 13-16,3-2 0 0,-2 1-9 16,2 0-11-16,0 0 19 0,2-1-15 15,-1 1 3-15,2-1-23 0,1 0-3 16,-1 1 37-16,2 0-37 0,1 1 26 16,-2 0-3-16,5 0 13 0,-2 1-10 15,0 0 13-15,1 0-1 0,2 1-29 16,0 0 11-16,-1-1 3 0,1 2-14 15,-3-1 8-15,2 0-1 0,1 0 0 16,-1 0 20-16,-1-1-23 0,-2 1 13 16,2-2 0-1,-2 0-7-15,-2 0 20 0,1 0 0 0,-2-1-6 0,2-1-7 16,-3 1 13-16,-2-2-4 0,3 1 1 16,-4-1 1-16,1-1-11 0,0 0-33 15,-2 0 43-15,0-2-20 0,-2 0 20 16,0 1 3-16,2 0-2 15,-1 1-11-15,2-2-13 0,2 3-39 16,-3-2-30-16,2 1-19 0,3 3-88 0,-1 0-55 16,3 0-17-16,0 2-52 0</inkml:trace>
  <inkml:trace contextRef="#ctx0" brushRef="#br0" timeOffset="-3517.72">8006 17312 37 0,'0'0'59'0,"0"0"-23"0,0 0 9 0,-60-24 4 0,42 22-10 0,-3 0-36 15,1 2 14-15,-2 0 9 0,-1 4-23 16,-1 3 13-16,-3 2-12 0,2 2 12 15,-5 0-3-15,1 1 0 0,1 1 3 16,-3 2 4-16,0-2-4 16,0 2 10-16,-1 1 0 15,0-1 1-15,-1 1-11 0,2 0 7 0,-1 0-1 16,0-1 1-16,5 1-6 0,-1-1-15 16,2-1 1-16,5 1 0 0,1-1-1 15,4-2 1-15,-1 1-3 0,4 1-3 16,0-2 1-16,5 1-11 0,0-2 0 15,4 1 0-15,-1-2 10 0,2 1 0 16,-1 2-10-16,2 3 10 16,0 0 0-16,2 0-10 15,0 1 11-15,1 1 2 0,5-1-1 0,-1 0-2 0,0 0-10 16,3-1 10-16,-1 2-10 16,2-3 12-16,0 0-12 0,2 1 10 0,1-2 0 15,-1-1-1-15,1 1-9 0,2-1 10 16,-1-2 2-1,-2 1-15-15,5-1 3 16,-4-1-6-16,3 0 18 0,-3-2-11 16,1 1 12-16,0 0 0 0,0 0 0 15,3-2 2-15,-4 1 24 0,1-1-22 16,0 1-2-16,1 0 11 0,-1-1-10 16,1 0-2-16,-4 0 1 0,2-1-2 15,0-1 12-15,-3 1-11 0,2 1-1 16,0-1 4-16,-1-1-1 15,2-1-1-15,-2 2 0 0,-1-2-1 0,1 0-1 16,-1 1 0-16,1-1-13 16,-3 0 13-16,3 0 3 0,-2-1 7 15,2-1-7-15,-1 0 11 0,0 1-14 16,1-1 2-16,-1 1-1 0,4 0 22 16,-2 1-23-16,-1 0 1 0,5-1 1 15,-2 3 1-15,1-2-3 0,0 2 0 16,-1 0 0-16,1 0-1 0,3-1 0 15,-3 1 1-15,1 0 1 0,0-1 0 16,0 1-1-16,-1-1 1 0,0 1 2 16,0-1 0-16,0-1 16 0,2 2-15 15,-2-3 12-15,2 1 13 0,-2-1-6 16,3 0 0-16,-2 0-21 0,1-1 31 16,-1 1-31-16,3-2 17 0,-2 2-15 15,2 0 22-15,0 0-24 0,-1-1-1 16,4 0 15-16,-3-1-12 0,3 1 15 15,-1-1-6-15,0 0 4 0,2-1-14 16,-1 0 23-16,0 0 0 16,1 0 3-16,0-2-9 0,1-1-7 15,-2-1 13-15,3-2-25 0,0 0 1 16,0 1 1-16,2-1 10 0,-1 1-11 16,0-2-2-16,2 0 16 0,0 0-16 15,0 0 0-15,1 0 0 0,0 1 0 16,-2-1 0-16,2 1-1 0,0 0 1 15,-2-2-1-15,2 1 0 0,-1 0 1 16,-1 1 1-16,-1 0 0 0,0-1-2 16,-2 0 0-16,0 2-2 0,-2-2 3 15,-2 1 2-15,0 1-1 0,-3 0 1 16,0-1 0-16,-3 2 0 0,2-1 14 16,-5 0-16-16,-1 0 17 0,1-4-1 15,-4 3 4-15,0-3-1 0,-1-1-6 16,-2-3-13-16,-2-3 0 0,-1-1 0 15,0-4 0-15,-1-2 2 0,-5-3 24 16,-3 0-6-16,-2-3 19 0,-3-1-10 16,-4-1 53-16,0-1-82 0,-7-4-52 15,-5-7 19-15,-4 0 33 0,-1 0 33 16,1 7-33-16,4 4 3 16,-2 2-3-16,-1 1 0 0,0 3-12 0,-2 1 11 15,-1 3 2-15,-2 0-1 0,-2 1 1 16,-1 2 2-16,-1 2 1 0,-2 0-4 15,-1 1 0-15,1 3 1 0,-4 0-1 16,1 1-29-16,0 4 26 0,-1 0-13 16,3 2 16-16,0 3 0 0,1 3-1 15,5 0-29-15,1 3 4 0,1 6-35 16,8 4-73-16,2 4-32 0,1 1-53 16,7 4 1-16,9-5-46 0</inkml:trace>
  <inkml:trace contextRef="#ctx0" brushRef="#br0" timeOffset="-2055.91">12174 15555 484 0,'0'0'0'0,"0"0"-180"0,0 0 180 0,-11-65 20 15,9 47 3-15,-1 2 22 0,2 0 8 16,-1 3-5-16,0 0-12 0,0 1-3 16,1 0-13-16,-2 2-4 0,0-1 3 15,-2-1 7-15,0 1-6 0,0 0-17 16,-3 1 17-16,-1 0-4 0,-2-1-14 16,-1 2 21-16,-2 0 0 0,-2 1-23 15,-1 2 13-15,-3 1 0 0,-1 0 13 16,-1 2 0-16,-3 2-14 0,2 0-12 15,-2 1-3-15,-1 0-10 0,-2 3 13 16,1 3 1-16,0-2 1 0,-2 1 0 16,2 1 11-16,0 1-11 0,0 0 1 15,3 2-1-15,-3-1-1 0,2 0 1 16,1 1 1-16,4-2 14 0,-4 1-15 16,3-1-1-16,3 2 0 0,-1-1 0 15,-4 1 0-15,2 1-1 0,0 2-3 16,-1 0 0-16,-1 0-10 0,5-2 13 15,1-1 3-15,2-1 10 0,1 1-11 16,2-2-2-16,0 3-13 0,-2 0 0 16,2 1 0-16,1 4-3 15,-1 1 15-15,-2 1-3 0,0 4-12 16,4-2 15-16,-3 3-1 0,-1-2 2 16,2 4 0-16,2-2 0 0,-2 2 3 15,-2 0 22-15,3 2-24 0,2-2-1 16,1 0 20-16,3-2-1 0,2 1-3 15,2-2 20-15,0 1 7 0,1-1-43 16,0 0 13-16,0 2 3 0,1-2-14 16,1 2 15-16,2-2-2 0,2 0-14 15,1-1-1-15,-1-1 16 0,2 0 23 16,0-2-37-16,3 1 21 16,0-3-7-16,-2-1-16 0,3 2 0 0,-1-2-2 15,-1-1 1-15,3-1-1 16,2 1 2-16,-1-3 2 0,0 1-2 15,3 0-13-15,-1-1 13 0,2-1 2 0,3 0 10 16,-2-2-12-16,6 0 0 16,-1-1 31-16,4-1-18 0,-2 1-12 0,4-3 1 15,1-1 11-15,2 0-10 0,3-1-1 16,0-1 27-16,4 0-28 0,-2 0 11 16,5 0-9-16,-5 0-3 0,3-1 2 15,1-1 0-15,1 1-2 0,-2 1 0 16,1 0 1-16,-2 0-2 15,-3 0 0-15,3 0 1 0,-4 0 0 0,-2 0 12 16,-2 0-12-16,-1 0 0 16,0 0-1-16,-5 0 0 15,2 0 1-15,-5-3 2 0,-1 0-1 0,-3-1-1 16,-3-1 0-16,-1 1 13 0,-5-2 4 16,1 0 9-16,-6-2 6 0,2-2-3 15,-3-3 1-15,-2-4-27 16,-1-3 0-16,-1-5 1 0,0-5-2 0,-1-2-2 15,-3-5 0-15,-4-2-2 0,-1-2 2 16,-2-3 1-16,-4 2 0 0,-1-1 0 16,-1-1 12-16,-2 0 0 0,-1 1 0 15,-4 1 29-15,2 1-13 0,-3-2-26 16,0 1-2-16,2 3-1 16,-2-1-3-16,2 3 2 0,-3 1 1 0,3 2 9 15,-2 3-9-15,4 2-19 0,-4 5 19 16,2 1-4-16,1 6-15 0,-4 5 6 15,4 1-10-15,-4 6-19 0,2 5-30 16,-6 1-88-16,2 9-25 0,-4 6 15 16,0 7-104-16,-3 6-3 0,9-4 11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9-06T11:35:30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3334 16238 445 0,'0'0'0'0,"0"0"-160"0,0 0 160 0,0 0 0 0,0 0-13 16,67-19 13-1,-46 18 19-15,5 1-6 0,-2-2 10 0,5-1 0 16,2 2-7-16,1-2 4 0,1 0-7 15,2-1-12-15,1 1 35 0,0 0-7 16,1 0 1-16,2 0-4 0,-4 0 10 16,0 3 16-1,0-3 3-15,0 3 4 0,1 0-1 0,0 0-38 16,0 0 6-16,0 0 0 0,-1 0 3 0,3 3-2 16,1-2 5-16,-1 1-16 0,0 1 4 15,3 0-4-15,-2-1-14 0,3 1 2 16,-3 0 15-16,5-1-19 15,-4 1 0-15,4 0 14 0,-3-2-12 0,1 2 6 16,-1-1-6-16,1 0-4 0,-1 0 2 16,3-1-2-16,-2 0 2 0,2 0 0 15,2 0 0-15,2-1 1 16,-2 1-2-16,0 0 0 0,1-1 1 0,0 1 0 16,2-1 1-16,5 1 2 0,-6-1-3 15,0 1 23-15,1-1-20 0,-9 2 36 31,5-1-16-31,1 1 0 0,0 0 6 16,-1 1-12-16,1 1-1 0,10 2-15 16,-9 0 2-16,2 0 16 0,0 1-18 15,-6-2 1-15,14 3 0 0,5 0-2 16,8-1 0-16,3 0 9 0,-18-2-9 16,-9-2 0-16,-2-1 0 0,7-1 11 15,7-1-11-15,9 0 0 0,-4 0 0 16,-5 0 0-16,0-3 1 15,5 0 2-15,-3-1 10 0,1 0-12 16,2 0 1-16,1 0-1 0,-4 0 2 0,0 0 0 16,-1 0-2-16,-3 2 0 0,0 0-1 15,1 1 0-15,0 1 2 0,2 0 0 16,-3 0-2-16,1 0 0 0,-4 1 0 16,0 2-68-16,-1 2-33 0,-6-3-23 15,-9 1 7-15,-5 0-7 0,-3-3-10 16,4 1-9-16,6-1 3 15,3 0-4-15,-10 0-42 0</inkml:trace>
  <inkml:trace contextRef="#ctx0" brushRef="#br0" timeOffset="941.3">7084 15533 1302 0,'0'0'0'0,"0"0"-98"16,-17-52 98-16,14 40 81 0,2 2-19 0,1 5 3 16,0 2-65-16,6 3-120 15,2 0 58-15,3 0 49 0,5 4 11 16,3-1 2-16,2 0 2 0,8 2-1 15,0 1 0-15,3 0-1 0,2 0 0 16,1 1 0-16,3 1 1 0,3 1 2 16,2-2 1-16,9 0 35 0,12 4-7 15,11 0-19-15,2 4-3 0,-2-2-8 16,-6-1-4-16,-6-1 3 0,-3 2-1 16,0 1 2-16,-1-1 1 0,-1 3 0 15,2-1-1-15,-3 1-2 0,1 3-3 16,-8-4 2-16,-13-1 1 0,-6 0-17 15,-3-2 17-15,4 5-12 0,4 4 12 16,2 2 2-16,-3 1-2 0,-4 0 1 16,-2 2 1-16,-4-1 1 15,-4 0-3-15,-4 0-2 0,-2 0-1 0,-4-1 3 16,-2 1 3-16,0-1 29 0,-4 2 17 16,-1-1-19-16,-3 1 2 15,-1-1 4-15,0 1-17 0,-4 0 1 16,-7-1-4-16,0 3-3 0,-3-1 17 15,-7 3-1-15,-3 1 0 0,-6 0-6 16,-5 2 0-16,-13 6 6 0,-13 7-10 16,-18 5-2-16,-6 2-17 0,-1-4 13 15,2-4 6-15,6-6-16 0,0 0 10 16,-3-2 0-16,-1-3-10 0,2-2 0 16,0-3 16-16,4-1-6 0,4-4-9 15,4-2-1-15,6-3-1 0,10-6 11 16,14-2-11-16,8-4 0 0,3-3 1 15,2 1 10-15,-5-1 0 0,0 0-13 16,4-2-16-16,1-1-120 0,6-1-56 16,3 0-78-16,2 0-150 0,8 0-92 15</inkml:trace>
  <inkml:trace contextRef="#ctx0" brushRef="#br0" timeOffset="3540.29">1453 16300 1713 0,'0'0'0'0,"0"0"-339"16,-28-60 339-16,23 40 7 0,1 0 19 15,3 1 0-15,1 0-26 0,4 1 0 16,2-3-3-16,5-4-1 16,-2-3 2-16,4-3 2 0,1-4 1 0,1-3-1 15,1-1 1-15,0-1-1 0,1-4 2 16,0 0-1-16,1 0 0 0,0-2 11 15,-2 0-11-15,1-1-2 0,-3-1 1 16,0-1 0-16,-2 1 13 0,-2 1-11 16,0 0 11-16,-4 0-10 0,-2 0-2 15,0 1 1-15,-1 0-1 0,-2 0 3 16,-1 3 15-16,0 0-19 0,0 1-1 16,0 1-10-16,0 0 11 15,0 0 0-15,1-3 0 0,0-2-2 16,-1 1-1-16,1-2 1 0,1 0-2 0,-1 1 1 15,0-1 0-15,0 0-20 16,1-1 7-16,-2 1-43 0,0 0 17 16,0 0 3-16,-3 2 10 0,1 1 3 15,-1-2 6-15,1 2 0 0,-2-1 17 16,-1-8-20-16,2-7 20 0,1-10-16 16,0-1 6-16,2 6 10 0,0 2 0 15,0 6-20-15,0-1-9 0,0-2-11 16,1 0-32-16,0 0 36 0,-1 0-3 15,0 0-17-15,0-2 30 0,-4-2 3 16,-4-2 13-16,3-2 13 0,-4 2 11 16,-1-3-10-16,-3 3 17 0,0-1-1 15,-3 2 41-15,2 1 53 0,-1 3 13 16,0 0-13-16,0 4-27 0,2-1-22 16,2 1-16-16,2 1-17 0,1 2-3 15,4 9-3-15,2 8-23 0,1 8-2 16,1 2-21-16,1-2 21 0,4-4-24 15,4-1-85-15,3 4-137 0,4 3-113 16,-2 8-112-16</inkml:trace>
  <inkml:trace contextRef="#ctx0" brushRef="#br0" timeOffset="4183.35">948 12446 1696 0,'0'0'0'0,"0"0"-406"0,0 0 396 16,-53-62 10-16,45 47 23 15,1-1 16-15,6 4-21 0,1-1-18 0,0-1-1 16,8-3-18-16,0-2 18 0,7-5-2 16,0-3 1-16,4-5 1 0,0-2 1 15,7-3-1-15,-3-2 0 0,5-3 1 16,-1 0 0-16,0 1-1 0,0 0 1 16,1 2-1-16,-1 2 1 0,1 2-13 15,1 1 11-15,-3 3-2 0,2 0-9 16,0 3 10-16,-1 3-13 0,0 2 13 15,2 2-11-15,-2 3 11 0,3 0-13 16,1 3 13-16,-2 2-10 16,-1 2 0-16,3 2 9 0,-3 2-12 15,-1 4 0-15,0 3-7 0,-1 0 10 16,-2 3-3-16,2 6 12 16,-1 2 4-16,2 5 2 0,-2 2 14 0,3 4-14 15,-1 0 1-15,-2 2 17 0,3 1-19 16,-2 2-1-16,-1 0 16 0,3 2-3 15,-3-1-10-15,3 1 17 0,-1 1 6 16,1 0-26-16,2 1-10 0,4 0-113 16,3 0-89-16,3 1-95 0,-10-8-94 15</inkml:trace>
  <inkml:trace contextRef="#ctx0" brushRef="#br0" timeOffset="9161.48">11652 16420 3 0,'0'0'36'0,"89"-7"0"0,-44 3-3 15,2 2-4-15,-3-1 4 0,1 0-7 0,1 2-10 16,-2-1-3-16,-3 2 0 0,4 0 10 15,-6 0-7-15,5 0 4 0,-5 0-17 16,4 0 10-16,-2 0-13 16,3 0 20-16,-4 0-17 0,5 0 16 15,-2-1 1-15,-1 1-4 0,3-2 7 16,0 2-3-16,0 0-1 0,2-1-2 16,1 0-14-16,1 0-1 0,-2 0 11 15,2 0-11-15,-2 0-1 0,0-1 0 16,1 1 12-16,8-1-13 0,5 1 0 15,9 0 3-15,1 0-2 0,-14 1-1 16,-13 0 2-16,1 0-2 0,6 0 0 16,0 0 0-16,0 0 2 0,-14 0 1 15,-8 1-3-15,8-1-1 0,5 1 1 16,6-1 0-16,-2 0 1 0,9 0-1 16,9 0-2-16,8 0 2 0,3 0 13 15,-6-2-12-15,-3 1 0 0,-9-1 0 16,2 0 3-16,-2-1-2 0,2-1 14 15,-3 0-16-15,0-1 3 0,-1-1-1 16,-1 0 11-16,2 2-11 0,-2-1-2 16,2 0 2-16,0 0-1 0,0 1 0 15,-3-1-1-15,0 1 0 0,1 1 1 16,-3-2-1-16,-1 2 0 0,-5 0 0 16,-8 1 1-16,-8 0 0 0,-1 1 0 15,6-1-1-15,4 1 0 0,7 1-1 16,-3 0-18-16,1 0-17 0,-3 0-33 15,3 0-22-15,-5 3-20 0,1 0-3 16,-2 1-10-16</inkml:trace>
  <inkml:trace contextRef="#ctx0" brushRef="#br0" timeOffset="9956.52">15081 15706 85 0,'0'0'0'0,"0"0"-36"0,0 0-13 0,0 0 49 0,0 0 0 16,0 0 0-16,61 13 0 0,-45-10 0 15,4 2 4-15,3-2 32 0,0 1 0 16,1 0 10-16,3 2-10 16,3-1-4-16,0 0-6 0,0 2-6 15,3-1 6-15,0 3-6 0,2-1-4 16,-1 4 0-16,1 0 0 0,1-1-3 16,-2 1-11-16,0 3 11 0,0 0-10 15,-2-1 10-15,1 2 0 0,-1 2 0 16,-2-1-12-16,-2 2-1 0,-1 2 16 15,0 0-16-15,-5-1 4 0,3 3 12 16,-5 1 7-16,0-1 6 0,-4 2-13 16,0 0 14-16,-4 0-28 0,-2 1 18 15,0 0-7-15,-4 0 3 0,0 0 7 16,-3 2-10-16,-2-2 16 0,-1 2-9 16,-1 0-1-16,-6-1-16 0,0 0 16 15,-6-2-18-15,0 1 44 0,-4-2-10 16,-3 1 8-16,-4-1-20 0,-4 1-10 15,-4 1 9-15,-3 2-20 0,-4 0 0 16,-4 1 17-16,-1 2-18 0,-3 0 3 16,0-1-4-16,-2 0-20 0,1-2-58 15,2 0-30-15,-1 0-38 0,3-5-50 16,11-5-58-16</inkml:trace>
  <inkml:trace contextRef="#ctx0" brushRef="#br0" timeOffset="11394">9998 12092 134 0,'0'0'0'0,"0"0"-8"0,0 0 8 0,-13-56 26 0,11 41 4 0,-1 3 31 15,1 1-21 1,-1 4-11-16,2 0 10 0,0 1 3 0,1 1-2 0,-1 3-8 15,1 0 4 1,-1 1-5-16,1 1-31 16,0 0-40-16,0 0-5 0,0 0 2 15,0 0 24-15,2 3 18 16,1 1-12-16,2 4 12 0,-1 2 1 16,2 1 1-16,1 4 31 0,-1 3 24 15,2 2-7-15,-2 5 3 0,2 0-23 16,-1 5-6-16,-1 2 23 0,0 1 6 0,-2 5-16 15,1 0 6-15,0 3-3 0,-1 1-6 16,-1 1-31-16,-2 10 21 16,2 6-4-16,-1 11 30 0,0 3-16 0,1-4 9 15,-3-1-16-15,0-7 20 16,0 1 3-16,-4 3-20 0,0 1 7 16,-2 2-10-16,-1 2-10 0,-2 0 13 15,0 0-16-15,0 2-2 0,-4 3-9 16,0 2 26-16,-1 0-12 0,0 2 3 15,0-3 7-15,-2 0-6 0,1 0-20 16,1-3 13-16,0 1 6 0,0-3 1 16,2 1-4-16,-1 0-15 0,2 0 22 15,2 1-22-15,-1-1 15 0,1-1 11 16,3 1-11-16,1-1 7 0,0-1-1 16,2 0 11-16,1-2-7 0,1-1-3 15,1 0-23-15,0 0 0 0,0 1-1 16,0 1 2-16,0-2-1 0,0 0 13 15,0-1-13-15,0-1 3 0,0 1 16 16,0-3-18-16,0-2 9 0,0 0-8 16,0 0-2-16,0 0 10 15,0-2-10-15,0-1-16 0,0-2-13 16,0-9-7-16,0-7-19 0,0-9 22 16,-1-1-39-16,0 4 17 0,0 4-29 0,0 3-14 15,0-2-32-15,0-5-17 0,-1-5-16 16,0-4 3-16,1-7-3 0,0-4-16 15,1-6-13-15,0-4 47 0</inkml:trace>
  <inkml:trace contextRef="#ctx0" brushRef="#br0" timeOffset="12162.39">9300 12288 905 0,'0'0'0'0,"0"0"-65"0,0 0 65 0,-43-51 0 16,32 36 36-16,5 0 49 0,1 1-33 16,2 0 10-16,2-1-43 0,1-1-17 15,0 0-2-15,2-2 0 0,5 0-2 16,2-2-20-16,4-2-5 0,3-2 5 15,4-1 18 1,3-1-12-16,1-2 13 0,5-2-10 0,2 2 13 0,2-3-1 31,3 0-3-31,0 2 1 0,0-1 1 0,1 2-11 0,0 1 10 0,0 2-1 16,0 1-12-16,2 3 14 16,-2 2 0-16,4 2-14 0,-1 3 2 15,-1 2 11-15,0 3-13 0,0 4 14 16,-2 3-15-16,0 2 16 0,-1 2-18 15,-3 3 16-15,0 4-14 0,-4 3 14 16,1 0 0-16,-3 4-14 0,-2 0 4 16,-1 3 12-16,-4 3-2 0,0 1 0 15,-2 1 1 1,-3 4 2-16,0 1 2 0,-2 2-1 0,-2 2 22 0,-3 2-20 16,1 1 13-1,-4 4 4-15,-1 2-1 0,-1 0-2 0,1 1-14 0,-1 1 16 16,0 1-16-1,0-1-1-15,3 1-2 0,1 0-75 0,7-3-78 0,-2 2-89 16,-2-12-116 0</inkml:trace>
  <inkml:trace contextRef="#ctx0" brushRef="#br0" timeOffset="18430.29">11733 12385 292 0,'-80'10'0'0,"14"3"-114"15,-8 2 114-15,12 3 26 0,-3 2 69 16,1 1-33-16,0 2-46 0,0 0-1 16,1 2-14-16,2 0 1 0,-3 3 11 15,0-1-12-15,3 2 1 0,1 0 0 16,-1 1 11-16,2 0-11 0,2 1 11 16,-1-1 4-16,1 4 9 0,3-2-7 15,-2 4 1 1,3 2-18-16,1 1-1 0,-2 5-1 0,1-1-1 0,0 5 0 15,1-1 0-15,2 3-1 16,1 2-1-16,1 1 0 0,0 2-13 16,4 2 13-16,0 1 2 0,5 4-2 0,-1 0 2 15,4 2-1-15,2-1 0 0,1 3 0 16,3 1 2-16,2-1 0 16,2 1 28-16,0 2-8 0,1-3 6 0,0 4 0 15,2 1-10-15,-2 3 13 0,3 1-16 16,3 4 4-16,-1 0-15 0,2 2 18 15,0 2-7 1,4 0 0-16,0-2 9 0,2 3-5 0,1 0-15 16,3 0 11-1,0-1 3-15,3 0 1 0,2-4-14 0,2-2 16 0,1-2 4 16,0-5-3-16,3-2-1 16,4-4-2-16,0 0-4 0,3-2-11 0,2-2 11 15,0-1 16-15,2-11-3 16,-3-7 20-16,-1-8 3 0,4-3-4 0,1 4-2 15,3 6 9-15,5 5-10 16,1-3-9-16,2-1 25 16,1-1-22-16,2-2 0 0,2-2-10 0,1 0-25 0,2-1 28 15,2-2-12 1,2 1 5-16,3 0 1 0,1-2-3 0,9 0-17 0,10 4-2 16,8 0 12-16,6-4 6 0,-5-4 4 15,-3-6-10-15,-3-4-9 0,1-2 15 16,1-2-6-1,3-2-10-15,0-1 1 16,4-4-1-16,2-2-2 0,3-2 12 16,0-3-13-16,-1 0 1 0,5-3 1 15,1-4 14-15,-1-4-12 0,4 0 2 16,0-4-6-16,3 1 0 0,1-3 0 16,3 0 0-16,1 0 10 0,0-1-10 15,1-1 0-15,2 1 0 0,-2-1-1 16,-2 1 1-16,2 0 0 0,3-2-1 15,-4 4 1-15,1 1 0 0,0-3 0 16,0 4 0-16,-5-1 1 0,2 0 11 16,-5 2-12-16,2-1-2 0,0-2 2 15,-2 2 0-15,3-1-16 0,-1-2 16 16,-3 1 13-16,-2-2 6 0,0-1-19 16,0 0-1-16,1-3 1 0,-3 0 1 15,5 0-1-15,-2 0-1 0,0 0-3 16,0-3 1-16,0-1 3 0,-1 1 1 15,1-3-1-15,-2 0 13 0,-1-1-13 16,3-2 0-16,0-1 0 0,0 0 0 16,4-4 1-16,-1 1 2 0,-1-3 10 15,1-1-12-15,-2-1 1 0,1-1 0 16,1 0 21-16,1-2-22 0,1 0 0 16,-1-1 2-16,-1-3 0 0,-3 1 16 15,-1-3-18-15,-3-1-1 0,-3-1 3 16,-2-3-3-16,1-3 1 0,-3-2-1 15,0-2 2-15,-4-3-2 0,-2 1 0 16,-3-2-16-16,-4-1-3 0,-4-1-7 16,-2 0 9-16,-5-3 14 15,-2-1-16-15,-5-1-4 0,-3-2 7 16,-3 0 12-16,-2-3-15 0,-7 0 7 16,-3-2 11-16,-2 0 2 0,-4 0 1 15,-6-1 11-15,-2 0 7 0,-4 1 2 0,-2-2-21 16,-4 2-1-16,-1 0 0 0,-7 1 0 15,-2 3 2-15,-5 0 1 0,-3 4-1 16,-3 2 17-16,-5 1-19 0,1 0 20 16,-6 2-20-16,-2-1-2 15,-2 0-31-15,-3 0-12 0,-4 1 16 16,-1 0 16-16,-4 1 13 0,-4 1 0 16,-2 2 0-16,-4 2 0 0,-2 3 0 15,-2 1 0-15,-6 5-2 16,-2 1 2-16,-2 2-1 0,-3 4-2 0,-3 1-10 15,-2 2 11-15,-5 3 0 0,-2 2-18 16,-5 0 7-16,-2 3 10 0,-3 2 3 16,-2 3-3-16,0 1-1 0,-2 2 3 15,-1 2 1-15,-4 0 1 0,1 6-1 16,-5-1 0-16,-1 3-17 16,-4 4 15-16,0-2-9 0,1 5 11 15,-2-1 1-15,-1 1-1 0,2 1-1 16,-6 2-1-16,2-1 1 0,-1 1 0 15,1 2 0-15,2 1 1 0,-3 1 0 16,1 1 0-16,-5 0-1 0,0 3-3 16,1 2 3-16,-3 4 0 0,4 0-1 15,-1 2 0-15,-2 4 0 0,0 2 1 16,-1 1-3-16,2 5-12 0,1 3 3 16,-1 4 11-16,1 3-1 0,5 4-14 15,-2 3 4-15,3 4-3 0,3 3-3 16,6 3-14-16,3 4-6 0,5 5-29 15,2 9-63-15,3 3-41 0,8 8-14 16,3 6-13-16,11 6-59 16,15-22-12-16</inkml:trace>
  <inkml:trace contextRef="#ctx0" brushRef="#br0" timeOffset="40768.69">20155 16741 52 0,'0'0'0'0,"0"0"98"16,0 0-82-16,0 0 40 0,0 0-17 15,0 0-39-15,0 0-52 0,0 0-4 16,0 0 56-16,7-29 0 0,2 27 0 16,3 0 10-16,5 0-10 0,-1-1-3 15,1 1 0-15,2 0 0 0,1 0 3 16,3-1 0-16,-2 0 20 0,1 0-7 15,3-1 10 1,1 1-4-16,1-1 1 0,3 0-4 0,1 1-14 0,1-1 18 16,4 1-4-16,0 2-12 0,5-1-3 15,0 2 2-15,2-1 0 0,1 1 0 16,1 0 14-16,3 0-15 0,0 0 14 16,7 2-15-16,-4 0 1 15,-1 3 0-15,0-1-2 0,-7 0 1 16,6 2 0-16,-1 0-1 0,-1 0 0 15,9 1-1-15,7 2 0 0,7 1-1 16,1 0 2-16,-5 2 2 0,-4-3 11 16,-5-1 0-16,-1 1-10 0,3-1 12 0,0 1-14 15,-1 2 1-15,-1-1 2 16,-1 2-3-16,0 0 1 0,-2 0 14 16,3-2-16-1,-2 1 2-15,-1 0-1 0,0-1 2 0,-2-1 0 0,2-2-2 16,-3-3 1-16,1-3 0 0,1-1-2 15,0 0 0-15,-7 0 0 0,-8-1 0 16,-7 0 2-16,-1 0 34 0,7-1 7 16,6 1-14-16,13 0-9 0,6 1-17 15,10 0 20 1,2 0-22-16,-7-1 1 0,-3-1 14 0,-10 1-3 0,4-2-12 16,-1 1 12-16,-1 0-9 0,2 1 19 15,-4-2-21-15,0-1 11 0,2 2 0 31,0-1-1-31,3 2-11 0,-1-1-1 0,2 1 0 0,-4 1 0 0,2-1 1 32,-5 1-1-32,2-1-1 0,-7 0 1 15,-8 0 2-15,-8 0 1 0,-4 0-2 16,6 1 3-16,6-1 9 0,1 0-13 16,0 1-1-16,-5 0 1 0,-1 0 0 15,-3 0-3-15,0 1-29 0,-3 1-14 16,-4 1-13-16,2 0-29 0,-4 0-3 15,-3 0-13-15,1 0-4 0,-4 1-16 16,-5-2 46-16</inkml:trace>
  <inkml:trace contextRef="#ctx0" brushRef="#br0" timeOffset="41479.16">24300 16282 230 0,'0'0'163'0,"0"0"-163"0,0 0 118 15,0 0-33-15,0 0-10 0,-50-39 13 0,47 36-56 16,2 3-32-16,1 0-45 0,0 0-50 16,2 1 69-16,2 3 13 0,7 2 11 15,-2 2 0-15,5 1 2 0,3 1 19 16,4 0-3-16,5 2 1 0,-2 1-16 15,4 0 22-15,5 0-7 0,1 0 13 16,2 2-27-16,4-1 18 0,-2 0-17 16,8 3 17-16,-4 0 12 0,6 1-15 15,-2 3 6-15,4 1-7 0,-3 3 13 16,1 2-9-16,-3 3-17 0,-2 3 17 16,1 3-7-16,-6 2 13 0,0 3 0 15,-2 2-26-15,-6 1 0 0,-1 3 0 16,-3-2 0-16,-6 1 0 0,-1-1 0 15,-5 0 1-15,-2-1 1 16,-6-1 0-16,-4-4 11 0,-2 2 4 0,-4-2-17 16,-10 1 13-16,-4-3 3 0,-8 0 0 15,-3-1 4-15,-8-2-19 0,-3-1 2 16,-4-2 0-16,0-2 14 0,-4-5 9 16,0-2 6-16,1-6 17 15,1-5 3-15,5-4 13 0,3-4-3 0,3-3-46 16,7-2 69-16,2-5-17 0,6-1-42 15,3 0-6-15,3-1-20 0,4 0-2 16,4-2-2-16,3 2-15 0,2 0-33 16,1 0-56-16,2-1 4 15,3-2-19-15,5 2-37 0,1-1 4 16,2 0 9-16,4 0-13 0,0 1-13 16,4 0-9-16,-7 3-37 15</inkml:trace>
  <inkml:trace contextRef="#ctx0" brushRef="#br0" timeOffset="43047.68">19021 11966 82 0,'0'0'0'0</inkml:trace>
  <inkml:trace contextRef="#ctx0" brushRef="#br0" timeOffset="43506.58">18990 12055 27 0,'-6'23'33'0,"2"0"3"16,1 4 3-16,1-1 3 0,0 3-12 15,0-1-7-15,0 1-23 0,1 2-3 16,0-2 3-16,0 3 65 0,1 2-6 15,-2-2-26-15,2 5 6 0,-2 0 0 16,1 2-10-16,-1 2-9 0,-2 0 6 16,1 3-13-16,0 4 52 0,1 8-6 15,1 7-23-15,1 6-7 0,-1 4 17 16,1-6-17-16,0-5 10 0,2-5 0 16,2 1 43-16,2-1-24 0,-2 1-22 15,-1 2-10-15,1 0-6 0,2 2 12 16,-3 2 8-16,0-3-5 0,-1 0 21 15,0 0-20-15,-2-1-17 0,0-3-17 16,0 0 24-16,-4-1 4 0,1-1 9 16,-2 1 9-16,-3-2-15 15,3-1-14-15,-5-1-16 0,5-7 29 0,-1-6-9 16,0-9 3-16,2 1-10 0,-5 5 10 16,3 5-3-16,-1 6 5 15,-1 0-27-15,1 4 11 0,-3 10 21 0,3 10 9 16,-1 1-16-16,3-5 3 0,1-5-26 15,3-9 1-15,0 0-4 16,1-1-13-16,0 0 12 0,3-6 1 16,1-9 0-16,0-6-11 0,3-2-44 15,-2 6-7-15,2 3 0 0,4 4-6 16,-2 1-30-16,0-1 46 0,5-1-59 16,-6 0-12-16,3-2-11 0,0-2-26 15,-5-3-25-15,3-1-21 0,-4-3 17 16,-1-4 42-16,2-3-32 0</inkml:trace>
  <inkml:trace contextRef="#ctx0" brushRef="#br0" timeOffset="44157.04">18422 15573 906 0,'0'0'0'0,"0"0"-172"0,-57-36 172 16,41 26 55-16,-1 1 102 0,2 2-30 15,4 2-66-15,4 3-12 0,3 0-3 16,0 2-20-16,2-2-26 0,2 2 0 16,0 0-36-16,0 0-22 0,0 2 45 15,2 4 13-15,3 1 61 0,-1 6 1 16,6 3 23-16,-3 6-17 0,5 0-16 16,0 6-29-16,1 1-7 0,2 2 20 15,1 2-23-15,2 1-13 16,0 0 1-1,0 0 16-15,-1 0-14 0,3-1-2 0,-3 0 1 0,2-1 14 0,-1-3-3 16,-1 1 10-16,0-1-22 0,-1-2 2 16,1 1 17-16,-1-3 25 15,1 0-19-15,-2 0 10 0,2-2-16 0,1-2-1 32,-2-2-17-32,1-2 2 0,-1-3-1 0,2-1 0 15,-1-4 9-15,2-2-12 0,-2-4-2 0,1-2 1 0,0-1 1 16,2-6 0-16,1-4 29 15,0-5-16 1,2-4-12-16,2-3-1 0,1-7-3 0,0-3 1 0,4-7 0 16,4-10-15-1,4-11 1-15,5-10 3 0,1-2-6 16,-6 7-7-16,-5 7-4 0,-5 14 1 16,-6 6 13-16,-6 6-13 0,1 2 9 0,4-5-9 0,1-6-10 15,2-3-26-15,1 2-10 0,-1 3-10 16,-3 4-35-16,3 2-24 0,-1 5-100 15,-1 2-56-15,-4 7-55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9-06T11:37:26.7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3384 3706 811 0,'0'0'0'0,"-52"-31"-147"0,28 18 121 15,0-1 26-15,-5-1 46 0,1 5-1 16,2 1-32-16,-2 2-9 0,1 3 10 16,0 1-14-16,0 2-2 0,0 1 0 15,1 0-1-15,-2 6 0 0,0 1 0 16,1 2-1-16,-2 2-9 0,-1 5 0 16,0 2 0-16,-3 5 11 0,-1 5-1 15,-1 5-10-15,-3 5 11 16,-5 12 0-16,-10 14-15 0,-5 20 15 15,-3 6-1-15,5-3 0 0,3 0-11 16,10-9 13-16,-1 3-2 0,7 3-49 16,0 1 37-16,7 2 14 0,3-2-2 15,4 1 2-15,3-5-2 0,4-2 3 16,5-2 2-16,5-6 20 0,6-5-22 16,2-1-3-16,8-5 3 0,6-4 0 15,2-10 2-15,1-8 1 0,-3-10-3 16,4-4 13-16,4 5-13 0,8 0 1 15,6 4 12-15,9-3 0 0,11-4 10 16,10-5-10-16,4-7 10 0,-2-11-10 16,-4-5 0-16,-6-10 3 0,2-5 7 15,-1-5-3-15,0-5-7 0,-1-4 3 16,-1-6 14-16,0-4-1 0,-1-4-6 16,0-5 3-16,-5-3 6 0,-3-2-2 15,-3-4 6-15,-7-2-4 16,-4 0 1-16,-6-1 6 0,-5-3 3 0,-5-2 10 15,-5 0-13-15,-3-1 4 0,-5-1 25 16,-5-1-29-16,-2 2 13 0,-4-2 0 16,-4 0-6-16,-3 0-33 0,-4 1 16 15,-3-2-6-15,-2 3-4 0,-4-4 20 16,-1 1-9-16,-5-2-14 0,-1-1 7 16,-5 3-21-16,-1 0 30 0,-3-1-15 15,-1 4 9-15,-2 4-26 16,5 10-20-16,6 14 19 0,3 11 1 0,3 5-2 15,-6 1-14-15,-5-2 14 0,-4 5-24 16,-4 9-45-16,3 8-33 0,-3 7-59 16,1 12-71-1,-2 11-89-15,-5 16 13 0,9-6-55 0</inkml:trace>
  <inkml:trace contextRef="#ctx0" brushRef="#br0" timeOffset="3275.54">1368 8000 13 0,'0'0'39'0,"8"73"-6"0,2-42-20 15,3 0 3-15,2-2-13 0,2-3 14 16,5-1-16-16,0-2 2 0,7-4 10 15,1-2 0-15,5-2-13 0,0-4 2 16,3-2 15-16,6-1-1 0,-1-3 13 16,2-3 7-16,-1-2-13 0,4 0-3 15,-1 0-19-15,-2-4 12 0,1-4-13 16,-1-3 19-16,-4-2 4 0,-2-4-7 16,-3-2 1-16,-2-3 9 0,-3-3-7 15,-1-3-2-15,-3-4 9 0,-1-3-3 16,0-1-10-16,-3-4-10 0,-5-1 20 15,-1-3-7-15,-4-1 30 0,-3 0-17 16,-3-1-9-16,-5-2-1 0,-2 1-3 16,-2 1-3-16,-5-1-10 15,-3 1 16-15,-1 0 14 0,-3-1 19 16,-1 1-20-16,-2 0 14 0,-3-1 0 0,-1-1-43 16,-4 2 30-16,1-2-14 15,-3 3 14-15,0-1-10 0,-2 1 12 0,-3 3 11 16,-1 0 110-16,0 4-94 15,-5 1-33-15,0 4-29 0,0 2 3 0,0 6 7 16,-4 2-10-16,3 4-11 16,-3 4 11-16,2 5 0 0,-3 4-3 0,1 5-29 15,-4 2-4-15,-7 12 10 0,-9 11-7 16,-6 13 11-16,-3 11 5 0,7 6 17 16,5 7-45-16,8 1-1 0,2 5 40 15,-1 5-11-15,3 1-32 0,6 2 46 16,5 1-16-16,5-5-1 0,7-3 17 15,8-1 1 1,8-4-21-16,6 3 23 0,4-1-20 16,13 0-25-16,8 0-47 0,9-1-25 0,9-2-56 0,9-2 133 15,8-4 40-15,10-3 0 0,12-5-15 16,11-3-47-16,12 1-56 0,-22-12-116 16</inkml:trace>
  <inkml:trace contextRef="#ctx0" brushRef="#br0" timeOffset="194612.83">22823 12875 961 0,'0'0'0'0,"-49"-71"-356"16,24 39 356-16,-4-4 137 0,-3 0-49 16,0 2 13-16,-2 3 7 0,0 4-105 15,-1 1 72-15,-1 2-29 0,-2 2 3 16,-1 1 9-16,-3 1 1 0,-2 3-20 15,-2 0-16-15,1 2-21 0,-11 2-2 16,-9 2-2-16,-9 3-2 0,-7 4-15 16,3 4 3-16,4 2 12 0,4 7-9 15,-7 2-3-15,1 4 3 0,-5 3-3 16,-3 2 16-16,-2 5-13 0,-3 1 12 16,-4 3-3-16,-1 4-9 0,-6 1-1 15,1 3 12-15,-4 3 2 0,1 2-3 16,-1 2 3-16,1 0-23 0,2 3 21 15,-2 1 0-15,5 1 1 0,1 0 1 16,2 2 3-16,4-1 36 0,2 1-10 16,7-1 14-16,7 2-21 0,5-1-6 15,7 0-15 1,5 1 11-16,5 1 8 0,15-8-18 0,7-6-3 16,7 5 1-16,8-6-40 0,2 0 38 0,2 12-28 15,7 0 30-15,4 14 44 16,8 8-44-16,6-13-1 0,1-14 1 15,8 1 1-15,10 5 25 0,7 9-26 16,9 6 0-16,1-3 0 0,-1-8 0 16,7 1 3-16,0 1 1 0,8 2-1 0,3-2-3 15,5 1 3-15,7-1 20 0,2-1-22 16,4-3 12-16,3-1-12 0,1-4-1 16,2-3 0-16,4 0-3 0,4-2-8 15,5-1 11-15,7-2 0 0,5-1 0 16,2-2 2-16,3-3-1 15,0 0-1-15,7-2 1 0,3-2 0 16,5 2 2-16,2-2-3 0,2-1 2 16,-3 1 9-16,6-1-11 0,0-1-4 15,6 0 2-15,1-1 2 0,-2 0 0 16,-1-4-1 0,2 0-1-16,0-1 0 0,3-1-2 0,-1 0 1 0,-5-1 2 15,2-3 1-15,-1 1 1 0,0-2-1 16,2-1-1-16,-3-3 1 0,-2-1 13 15,-2-1-12-15,3-2 0 0,2-3 1 16,-6-3 21 0,2 0 3-16,-1-1 17 0,-3-1 2 0,6 0 1 15,-1-3-7-15,-1-1 3 0,1-1-10 0,-2 1-9 16,2-3-3-16,3-1-17 0,3 0 20 16,-3-1-10-16,-1 0-10 15,3-2 12-15,-2-1-15 16,0-1 0-16,-4-1 2 0,-2-2 0 0,-6 0-2 15,-5-2 0-15,0-3-31 0,-7 0 28 16,-6-3-30-16,-3-1 7 0,-7-5 0 16,-7-1 4-16,-5-4 5 0,-2-4 2 15,0-3 14-15,-6-2 2 0,-6-2-1 16,-2-3 13-16,-8-2-12 0,-4-2 12 16,-2-2-10-16,-8-1 20 0,-2-1-20 15,-4-1 1-15,-6 0 12 0,-1-2 7 16,-3-3-21-16,-4 1-1 15,-4-2 11-15,-1-3-11 0,-8-1 1 0,-1 0 14 16,-7-3-16-16,-6 1 0 0,0-2 0 16,-9 2-3-16,-1-4-11 0,-11 2 12 15,-4-2 3-15,-5-2-2 0,-4 2-18 16,-8 0 17-16,-6 1 0 0,-6-2 1 16,-6 3 0-16,-7-1-28 15,-6 3 25-15,-6 2-22 0,-8 3 13 0,-10-1-3 16,-5 3 14-16,-10 1-27 0,-8 2 13 15,-4 1 3-15,-5 3-10 0,-11 2 21 16,-5 2-31-16,-9 0 7 16,-8 3-16-16,-3-1 19 0,-10 3-26 0,-1 1-3 15,-10 1 13-15,-4 2-20 16,-3 1 10 0,-4 2-19-16,-3 1-13 0,-1 1 81 0,-4 2 29 0,-4 1 17 15,-1 2-24-15,-3 3-22 0,3 2 0 16,1 3 7-16,-1 3 16 0,1 3-20 15,-1 3 10-15,0 3-13 0,-2 5-18 16,-3 4-22-16,1 4-25 0,-2 6-10 16,-2 10-22-16,-3 7-76 15,0 8-104-15,52-4-88 0</inkml:trace>
  <inkml:trace contextRef="#ctx0" brushRef="#br0" timeOffset="196073.86">26035 14976 534 0,'0'0'0'16,"0"0"-150"-16,0 0 150 0,0 0 55 16,0 0-55-16,0 0-11 0,0 0-74 15,0 0 56-15,0 0 29 0,17-33 3 16,-4 35-3-16,3 1 1 0,2 0 3 15,2-2 12-15,4 1 17 0,3 1-7 16,2-2 16-16,4 1-22 0,1 0-4 16,4 0 7-16,2 0-10 0,12 1-13 15,8 0 2-15,13-2 11 0,4 2-12 16,-3-3 0-16,-4 0 1 0,-6 0 1 16,0 0 13-16,1 0-13 15,-1-3-2-15,-1 0 1 0,0 1-2 16,0-1 0-16,2 0 0 0,0-1 2 15,0 1-1-15,1-1 0 0,-5 1-1 16,-4 0-13-16,-2 1 12 0,-9-1-11 16,-11 2 11-16,-7 0-21 0,-4 1 19 15,2-1-1-15,3 0 2 0,-1 1 2 16,-5-1-2-16,-7 0 1 0,-3 0 1 16,-7 0 1-16,-3 0 22 0,-3 0 58 15,-1-2-22-15,-6-1-37 0,-7 1-21 16,-4-2-1-16,-7-1 0 0,-6 0-2 15,-10 0 2-15,-17-1 0 0,-15 1 0 16,-5-1 0-16,-2 5 0 0,2 2 0 16,1 0 1-16,-2 0-1 0,-2 0 0 15,-1 2-2-15,1-1 0 0,-2 1-1 16,2 2 1-16,1-3 1 16,1-1 1-16,5 0-1 0,1 0-1 15,6 0 2-15,6 0-1 0,12-1-2 0,12-2-13 16,8 2 3-16,6 1-13 0,-4 0-69 15,2 0-51-15,1 1-63 0</inkml:trace>
  <inkml:trace contextRef="#ctx0" brushRef="#br0" timeOffset="200320.13">28555 2488 3 0,'0'0'20'0,"0"0"-1"0,0 0-2 0,0 0 19 15,0 0 26-15,0 0-23 0,0 0-7 16,0 0 1-16,0 0 3 0,-11-10-10 16,10 9 10-16,-2 1-4 0,2 0 1 15,1 0-4-15,-1 0-6 0,0 0 6 16,0 0-29-16,1 0-30 0,-3 0-35 16,2 3 45-16,0 4 17 0,-1 2 3 15,0 2 0-15,1 3 0 0,-1 0 1 16,1 1 15-1,1 2-12-15,0 0-1 0,0 2 13 16,0 1-15-16,0 1 1 16,0-1 10-16,0 0-11 0,0 0 24 15,0-1-25-15,0 0 0 0,1 0 0 16,1-3 17-16,-1 2-16 0,0-3 12 16,-1 0-11-16,3 2-2 0,-1-2-19 15,2 2-11-15,2 0-12 0,-2 1-27 16,0-2-2-16,4 3-21 0,-2-3-15 15,2 2 36-15</inkml:trace>
  <inkml:trace contextRef="#ctx0" brushRef="#br0" timeOffset="201127.36">28886 2732 13 0,'0'0'16'0,"0"0"10"0,0 0 7 0,0 0-4 0,0 0-12 0,0 0-15 16,0 0 0-16,-53-1 1 15,44 4 14-15,-2 0-4 0,0 2 0 0,0-2-10 16,-3 1 13-16,1 1-12 0,-1 1-3 15,-2 0 1-15,2-1 15 0,0-1-16 16,1 2-1-16,-2 1 2 0,1-3 15 16,-1-1 6-16,4 1-10 15,1-1 0-15,-3 1 0 0,4-1-11 16,1 0-1-16,0 0-1 0,1 0-1 16,2 0-12-16,-1 0 10 0,3 0-10 15,0 0-4-15,2 2 4 16,1-1-3-16,0 1 13 0,0 0 0 0,0 1 2 15,2-1 1-15,1 2 0 0,3-1 1 16,-1 1 1-16,0 0 1 16,2-1-1-16,0 0-1 0,2 0-1 0,-1 0 0 15,3 1 3-15,-2-1-2 0,1 1 0 16,3-3 1-16,-3 2 1 0,1-1 10 16,2-1-10-16,-3 2 17 0,1-2-19 15,2 0 2-15,-4 0 13 0,2 1-12 16,2 0-1-16,-4-2 16 0,0 3-17 15,4-2 0-15,-4 2-1 16,2-1-1-16,1 0 1 0,-2 1 12 0,2 0-11 16,2 2 0-16,-3-1-2 15,2 1-94-15,1 1-82 16</inkml:trace>
  <inkml:trace contextRef="#ctx0" brushRef="#br0" timeOffset="201767.9">29075 3003 36 0,'0'0'49'0,"0"0"-7"0,0 0-3 16,0 0-3-16,-7 49-6 0,7-38 2 16,0-1-12-16,0-2-17 0,0-1 10 15,0-1-12-15,0-2 0 0,0-1 0 16,0 0 3-16,1-2-3 0,-1 0 15 15,0-1 46-15,0 0 52 0,0 0 23 16,0-3-75-16,0-3-60 0,-1 0-2 16,-1-4-2-16,0-2 0 0,0-1-11 15,1-2 11-15,0 0-1 0,0-2 3 16,0 1 0-16,-2 1 1 0,0-1-2 16,2 2 1-16,-1 0 0 0,0 1 1 15,1 1 12-15,1 2 10 0,0 0-10 16,0 1 0-16,0 3-13 0,2-1 0 15,2 0-19-15,3 3 2 16,-2-2-2-16,5 2 3 0,-1-1 13 16,4 1-13-16,0 1 3 0,3 0 12 0,0 2-12 15,2 1 12-15,1 0-25 0,4 0-36 16,2 6-52-16,0 0-33 0,-4-2-71 16</inkml:trace>
  <inkml:trace contextRef="#ctx0" brushRef="#br0" timeOffset="202705.6">29582 2176 61 0,'0'0'98'0,"0"0"-53"0,0 0-9 0,0 0 13 16,0 0-13-16,0 0-3 0,0 0-4 0,0 0-3 16,0 0-26-16,0 0-1 15,-11-34-12-15,13 34 12 0,4 0 1 16,3 0 13-16,-2 0-10 0,3 0 13 15,0 0-3 1,1 2-11-16,2 0 13 0,0 1-15 0,-1 1 0 0,2 1 0 16,1 0 0-16,-1 1 1 0,1 2 0 15,-3-2-1-15,0 1-1 0,-2 0 1 16,4-1 0-16,-6 1 2 16,2 2-2-16,-5-2-2 0,3-1 0 0,-4 1-2 15,-3-1 2-15,1 1 2 16,-1 0 13-16,-1 1 0 0,0-1-10 15,-2 0 39-15,-2 0 23 0,-6 1-16 16,1 0-10-16,-4 1-13 0,-3 1-13 16,-1-1-11-16,-2 0 11 0,-1 1-13 15,-1 0 3-15,1 0 19 0,1-1 14 16,2 0 13-16,0-2 3 0,2 0 1 16,1 0-8-16,7-1-6 0,0-2-24 15,3-1-15-15,2 2-16 0,2-2-7 16,0 3 20-16,0 0-10 0,0 0 11 15,1 2 1-15,4 0 0 0,3 0 0 16,-1-1-3-16,6 0 4 0,1 0 11 16,2 0-11-1,2-3 2-15,2-2 8 0,5 1 3 0,-1 0-10 16,5-3 0-16,-3 0-1 0,5 0-2 0,-1 0-2 16,1 0 1-16,2-3-1 0,0 0 2 15,0 2-1-15,1 0-1 0,0-1-40 16,-1 2-66-16,0 0-32 15,0 0-42-15,-2 4-50 0,-11-1-81 0</inkml:trace>
  <inkml:trace contextRef="#ctx0" brushRef="#br0" timeOffset="203438.61">28162 3685 261 0,'0'0'0'0,"0"0"-43"0,0 0 43 0,0 0 0 0,0 0-81 16,0 0 65-16,0 0 16 0,0 0-3 15,0 0 3-15,58-7 0 0,-37 4 0 16,3 1 2-16,1-4-2 0,4 2 16 16,5-2 16-16,2-1 14 0,6 1 13 15,9-4-10-15,12 1-7 16,10-1-16-16,6 0 7 0,-1 1-7 0,-2 1-3 15,-3 1-22-15,2 0 0 16,3 1 18-16,4 0-17 0,-2 0-2 0,1 1-2 16,-2 0 2-16,-2 2 0 0,1 3 14 15,-3-2-12-15,2 2-1 0,0-1 25 16,-3 1-10-16,2 0-14 16,-6 0 20-16,-2 0-22 0,-1 1-2 15,-3 1 1-15,-9 1 0 0,3 0 0 0,-5 1-19 16,-6 1-61-16,-10-2-27 0,-11 0-97 15</inkml:trace>
  <inkml:trace contextRef="#ctx0" brushRef="#br0" timeOffset="204869.03">24939 4841 150 0,'0'0'0'0,"0"0"0"0,0 0 42 15,0 0-12-15,0 0-30 0,0 0-30 16,0 0 11-16,0 0 6 0,0 0 12 16,59-30-3-16,-42 28 4 0,6 0 13 15,0-1 7-15,-2 0 3 0,7 1 6 16,-4-1 7-16,3 0-7 0,1 0-6 16,-1 0-6-16,1 0-4 0,-1 0 3 15,-2 0-15-15,1 0-1 0,-2 1 0 16,4 1 1-16,-4-1-1 15,3 1 0-15,-4 1 0 0,3-1 0 16,0 1 0-16,-1 0 0 0,3 0 0 16,-3 1-3-16,3 2-33 0,3 0-36 15,-2 0-35-15,-6-1-27 0</inkml:trace>
  <inkml:trace contextRef="#ctx0" brushRef="#br0" timeOffset="205198.78">25918 4601 613 0,'0'0'0'0,"0"0"-85"0,0 0 85 15,0 0 90-15,0 0-88 0,0 0 88 16,0 0-90-16,0 0-88 0,0 0 36 16,0 0 29-16,-10-21 13 0,30 23 10 15,7 1 3-15,4-2 17 0,4 1-20 16,6-1-2-16,9-1-34 0,10 0-56 15,13 0-25-15,5 0-53 0,-18-1 27 16</inkml:trace>
  <inkml:trace contextRef="#ctx0" brushRef="#br0" timeOffset="205906.46">28530 4328 341 0,'0'0'0'0,"0"0"-91"0,0 0 91 0,0 0 33 16,0 0-31-16,0 0 24 15,-26-52-26-15,26 49-23 0,0 1-13 0,0-1-39 16,2 2 16-16,2-1-35 0,0 0 70 16</inkml:trace>
  <inkml:trace contextRef="#ctx0" brushRef="#br0" timeOffset="206098.67">28536 4251 16 0,'0'0'4'16,"0"0"38"-16,0 0 46 0,0 0-10 16,0 0-26-16,0 0-9 0,0 0 2 15,-8 57 8-15,6-40-8 0,-2 3-19 16,1 3-9-16,0 1-14 0,0 4 17 16,0 2-5-16,-2 2-14 15,0 0-1-15,2 0 3 0,-1 0 0 0,0-1 1 16,1-3-4-16,1 0-11 0,0-3-45 15,2 0-19-15,0-3-13 0,0 0-16 16,0-1-33-16,2-7 50 0</inkml:trace>
  <inkml:trace contextRef="#ctx0" brushRef="#br0" timeOffset="206520.62">28777 4484 498 0,'0'0'0'0,"0"0"0"0,0 0 72 16,0 0-24-16,-35-54 24 0,28 48 6 0,2 2-78 0,2 2-14 31,-3 1-12-31,-1 1-3 0,2 0 0 0,-4 5 9 0,-1 1 4 0,-2 2-4 16,-1 3-3-16,-2 1 0 15,1 0 4-15,-1 1 17 0,1-1-2 16,0 2 2 0,1 0-14-16,0 1 15 0,2-1-12 0,3 0 11 15,1-1-21-15,2 2 20 0,0 0 0 0,4-1-13 16,1 1 16-16,0 1-2 0,0-1 1 15,5-1 1-15,4 2 1 0,-1-2 12 16,5 0-13-16,3 0-39 0,1-1-17 16,-1-1 11-16,5-1-11 0,3 0-15 15,-1-2-4-15,5-1-7 0,-2-2 31 16</inkml:trace>
  <inkml:trace contextRef="#ctx0" brushRef="#br0" timeOffset="207155.09">28979 4523 1076 0,'0'0'0'0,"0"0"-284"0,0 0 284 16,-61-24 59-16,44 22-43 0,7 2 17 15,-1 1-33-15,2 7-3 0,3-1-27 16,1 4 14-16,2 1-12 0,0 2 27 16,2 2 0-16,1 0-3 0,0 2 1 15,4 0 2-15,0 2 1 0,1-1-3 16,4 1-23-16,-4-1-13 16,2-3-17-16,-1 0-19 0,0-2-3 0,2 0 3 15,-4-5-3-15,-1 0 12 0,1-3 14 16,-2-2 13-16,-1-2 13 0,1-2 26 15,-2 0 78-15,0 0 43 16,0-4-56-16,-2-3-26 0,-1-1-38 16,-2-2 12-16,3-2 17 0,-1-2 15 15,-1-1 24-15,0-1-1 0,2-1-22 16,1 1 6-16,1-2-6 0,0 0-5 16,0 0-40-16,2 0 44 0,3 0-19 15,1 2-3-15,2-1-1 0,1 2 3 16,4 2-24-16,-2-1-1 0,4 0 0 15,1 3-16-15,3 0 14 0,4 1-14 16,-2-1 12-16,6 3-15 0,0 1 16 16,1 0-1-16,4 1-15 0,-1 1 19 15,-2 2-4-15,2 0 1 0,0-1-23 16,-1 2-46-16,1 2-51 0,0 0-37 16,-3 0-39-16,1 3-13 0,-9 0 37 15</inkml:trace>
  <inkml:trace contextRef="#ctx0" brushRef="#br0" timeOffset="207420.52">29583 4687 434 0,'0'0'1049'0,"0"0"-1049"0,0 0 0 0,0 0 62 16,-46-55-61-16,41 49-1 0,3 5-25 16,2 0-148-16,2 1-227 0,6 0 22 15,5 2 159-15,4 0 53 0,-1 0-19 16</inkml:trace>
  <inkml:trace contextRef="#ctx0" brushRef="#br0" timeOffset="207811.93">30011 4093 1323 0,'0'0'0'16,"0"0"-237"-16,-52-43 237 0,35 32 117 15,-1 2-68-15,4 4 52 16,5 2-101-16,-1 3-7 0,5 5-58 16,0 5 19-16,0 3 17 15,2 10-7-15,2 1 23 0,1 5 10 0,0 4-14 16,3 3 17-16,4 5 0 0,-2 1-31 16,4 3-63-16,-1 0-7 0,-2 2-7 15,1-1-29-15,-2 2-9 0,0-2 2 16,0-1 20-16,0-3-3 0,-4-2 3 15</inkml:trace>
  <inkml:trace contextRef="#ctx0" brushRef="#br0" timeOffset="208222.3">30221 4495 1117 0,'0'0'0'0,"0"0"-104"15,-61-35 104-15,37 25 42 0,-5 1 4 0,0 5 6 16,1 3-41-16,-2 1-11 0,0 3-13 16,2 4 10-16,2 3-20 0,-2-2 19 15,6 3-18-15,3-1 9 0,1 1 0 16,5 2-4 0,1-2 4-16,6 2-6 0,-1-1-11 0,4 4 1 0,2-1-7 15,1 1-3-15,2 3-10 0,6-2-13 16,1 1-29-16,5 0-17 0,5-2 4 15,0 0-23-15,6-1 16 0,0-2-29 16,-2-5 42 0</inkml:trace>
  <inkml:trace contextRef="#ctx0" brushRef="#br0" timeOffset="208571.94">30508 4719 805 0,'0'0'226'0,"0"0"-225"0,0 0-1 15,0 0 59-15,0 0 3 16,-57-38 10-16,43 32-11 0,6 2-5 16,-3-1-1-16,1-1-19 0,2 1-4 15,-1-1-5-15,3-1-8 0,1 0-16 16,-1 0-2-16,3 0 3 0,2 0-4 15,1-1-3-15,0 0-36 0,5-5-48 16,4 1-37 0,4-2-6-16,1-3 55 15,6 1 23-15,1 0 6 0,6-2 26 16,-2 2-2-16,5 1 19 0,3 0-13 16,0 3 14-16,2 1-11 0,3 1 0 15,3 0-7-15,-2 4-25 0,5-1-27 16,-3 1-62-16,4 2-19 0,0-1-17 15,-12 2-38-15</inkml:trace>
  <inkml:trace contextRef="#ctx0" brushRef="#br0" timeOffset="210288.6">28659 5266 641 0,'0'0'0'0,"0"0"-117"16,0 0 107-16,0 0 10 0,-65-28 1 16,49 25 19-16,0 3-18 0,1 0-2 15,-3 0 0-15,1 0-3 0,-2 0-1 31,-1 3-9-31,0 1-6 0,1 0-17 16,1 2-6-16,-2-1 2 0,3 2 14 16,1-2 7-16,0 0 18 0,3 1 0 15,2-1-3-15,3 1 1 0,1-2-10 16,2 1 10-16,3 0-17 0,1 1-42 16,1-1-49-16,1 0 10 0,5 0 85 15</inkml:trace>
  <inkml:trace contextRef="#ctx0" brushRef="#br0" timeOffset="210808.74">29033 5201 92 0,'0'0'131'15,"0"0"-17"-15,0 0-10 0,0 0-9 0,0 0 12 16,0 0 8-16,0 0-27 0,44-53-10 16,-44 48-16-16,0 1 6 15,0-1-9-15,-1 2-14 0,-1-3-33 16,-3 3-11-16,0-3-2 0,0 3-24 16,-7-1-4-16,1 2 6 0,-6 1 4 15,-3-1-1-15,-2 2 17 0,-6 0-13 16,-1 5 3-16,-5 1 10 0,0 3 0 15,-3-1-10-15,-1 2 12 0,-3 1-1 16,2 1 1-16,-4 1-1 0,3 0 0 16,-2-2 2-16,3 3-1 0,4-3-2 15,0 0 1-15,4-1-1 0,4 1-1 16,5-1 1-16,4-1 1 0,3-1-14 16,2-1 12-16,6 0-22 0,-1-1-26 15,3 1-52-15,5-2-7 0,0 0 10 16,3 1 39-16,6 0 29 0,0-1-22 15,4-2 6-15,4-1 23 16,4-1 23-16,5-1 2 0,-1 0 1 16,4-1-1-16,3-5 1 15,2-1 2-15,-1-1 1 0,3 0 0 0,-1-4-1 0,2 3 12 16,-3-2-14-16,0 1 3 16,1 0-1-16,-1 1-1 0,-2 0-2 15,0 2 0-15,-1 0-28 0,-2 1-33 16,-3 0-30-16,2 2-28 0</inkml:trace>
  <inkml:trace contextRef="#ctx0" brushRef="#br0" timeOffset="212484.31">30053 5110 756 0,'0'0'0'0,"0"0"-91"0,0 0 91 0,0 0 70 15,-28-54 5-15,24 46 19 0,1 0-16 16,1 1-48-16,0 1-17 0,-1 0 10 15,3 0-1-15,0 1 18 0,0 0-27 16,0 1 6-16,0 1-19 0,5 0 0 16,0-1-19-16,0 0 2 0,5 0-2 15,2 1 15-15,0-2 1 0,6 1-13 16,3 1 15-16,2 1 0 16,5-1 0-16,1 1 1 0,2 0 0 0,1 1-3 15,4 1-13-15,-1 0 15 0,2 0-2 16,1 0 3-16,4 2 1 0,1 0 0 15,2 0-2-15,4 1-11 16,-1 0-30-16,2 0-20 0,-1 1-3 16,0-1-4-16,0 0-3 0,-1 1-3 15,0-1 7-15,-3 0-4 0,-2 0-3 16,0 0 10-16,-6-2 16 0,-2 2 10 16,-3 0 3-16,-4 0-6 0,-4 0-1 15,-2 1 14-15,-5 0 6 0,-4-1 21 16,-2 1-11-16,-7-2 11 0,-3 0 2 15,-1 0-2-15,-1-1 2 0,-6 1 89 16,-5 0 25-16,-3 1-29 0,-4-1-17 16,-9 3-9-16,-1-3 3 0,-8 3-13 15,0-1 3-15,-12 2-10 0,-12 2-6 16,-9-1-7-16,-2 0 17 0,2 0-10 16,6-2 0-16,6-1-14 0,-3 0 8 15,2 0-17-15,-2 0-11 0,4 1 11 16,-2-1-10-16,6 0-1 15,1 2 0-15,6-2-2 0,10 2-3 0,6-1-10 16,1 0 0-16,-2 3-32 16,-5 2-102-16,-1 0-91 0,7-1-75 15</inkml:trace>
  <inkml:trace contextRef="#ctx0" brushRef="#br0" timeOffset="-212029.75">29992 2249 290 0,'0'0'30'0,"0"0"15"0,0 0 89 16,0 0-23-16,0 0-66 0,0 0 14 15,0 0 10-15,-53-21 35 16,50 21-32-16,-5-1-14 0,2 1 7 0,0 0 7 16,-3 0-23-16,3 0-4 0,-4 0 21 15,2 4-37-15,-4 2-3 16,0 2-7-16,-3 6-2 0,0 2 6 0,-5 5-7 15,-1 4 10-15,-6 6 6 16,-1 6 1-16,-11 8-4 0,-10 17 4 16,-11 15-14-16,-10 9-19 0,0 4 0 0,-1 3 12 15,-5 0-12-15,-3 10-2 16,-8 7 0-16,-3 5 1 0,-3 4 0 0,2 8-12 16,-2-2-39-16,6 7-30 15,3-5-22-15,5-6 6 0,6-5-16 16,6-11-13-16,7-8-49 0,11-8 10 15,5-9-16-15,10-11 22 0,11-16 33 16,6-12-14-16,8-19 61 0</inkml:trace>
  <inkml:trace contextRef="#ctx0" brushRef="#br0" timeOffset="-211586.14">29405 4199 932 0,'0'0'0'0,"0"0"-309"0,0 0 250 0,0 0 59 0,0 0 1 0,0 0 38 0,0 0-39 16,0 0 0-1,0 0 6-15,0 0-6 0,-56-17 0 16,44 27 48-16,-3 5 17 0,-1 4-3 15,-3 3-26-15,-3 6 9 0,-2 3-12 16,-3 8-14-16,-8 12-15 16,-10 18-3-16,-10 18-1 0,-2 10 0 15,-4 3-20-15,9-5 7 0,3-8-39 0,4-2-26 0,7-4 6 0,4-5-9 16,6-7-8-16,10-6 8 0,7-15 3 16,5-10-43-16,6-12 0 0,0-7 4 15</inkml:trace>
  <inkml:trace contextRef="#ctx0" brushRef="#br0" timeOffset="-211140.88">30670 3870 1030 0,'0'0'0'0,"0"0"-277"0,0 0 238 0,0 0 39 0,0 0 0 16,-53 44 72-16,35-15 22 0,-2 5-45 15,-8 17 36-15,-6 16-26 0,-10 23-4 16,-1 12-13-16,-1 6-12 0,-2 4-29 15,7-2 0-15,-2 7-1 0,0 4-30 16,3 3-77-16,-1 0-85 0,4 2-89 16,11-32-90-16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9-06T11:41:36.9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9214 7870 1372 0,'0'0'0'15,"0"0"-104"-15,21-57 104 16,-13 41 101-16,5 1-59 0,1 5-42 16,6 3-19-16,1 3-17 0,7 1 10 15,5 2 24-15,5 1 2 0,11 0 12 16,11 0-11-16,12-1 2 0,7-1 17 16,-1-1-17-16,-4-1 16 0,-3-1-17 0,3 1-2 15,0-1-2-15,1 1 0 16,5 3-11-16,-2 1 10 0,-2 0-10 0,1 0 11 15,-4 0 1-15,2 4 0 0,-3 2-2 16,4-1-8-16,-1 1 11 0,0 1 2 16,-3-2-1-16,3 2 0 0,-5-1-1 15,-2-1 0-15,-1-1-2 0,-1-1 2 16,-1 0-2 0,0 0 0-16,1-1 2 0,0 0 0 15,1 2 0-15,3-1 2 0,-1 0 21 0,2 2 10 16,-1-2-30-16,-2 1 13 0,1 1-3 15,-1-2-12 1,-2 0 1-16,2 0-1 0,2-2 0 0,-1 1 0 0,0-1 0 0,0-1-1 16,0 0 19-16,-4 0-19 15,-1 0-22 1,0 0 22-16,-4 0 0 0,-4 2 0 16,-8-1-33-16,-11-1-65 0,-6 0-25 15,-1 0-21-15,5 0-51 0,3 0 2 16,5 0 4-16,-3 0-26 0,-10 0 33 15</inkml:trace>
  <inkml:trace contextRef="#ctx0" brushRef="#br0" timeOffset="511.27">12689 7512 1520 0,'0'0'0'0,"0"0"-336"0,0 0 336 0,0 0 92 0,-45-56 18 15,42 50-19-15,3 4-91 16,5 2-126-16,5 0 60 0,9 1 65 15,4 2-8-15,9 2 9 0,9-2 1 16,8 1 12-16,12 2-12 0,16-2 0 16,0 3 2-16,-2-2-3 0,-4 1 1 15,-7-1 1-15,3 2 2 0,-1 0-3 16,0 0 2-16,-2 2-3 0,-4 2 0 16,-10-3-2-16,-10 3-2 0,-7-3 1 15,-7 2 2-15,4 2-15 0,2 3 16 16,1 3-13-16,-7 0-10 0,-5 1 3 15,-5 1-9-15,-9 0 3 0,-6 0 10 16,-4 1-6-16,-12 1 22 16,-10 0 13-16,-13 4 20 0,-21 5 9 0,-18 2-3 15,-11 2 10-15,2-3-23 0,4-5-6 16,13-4-4-16,1-3-16 0,3-1 3 16,12-3 0-16,10-6 10 0,12-1-13 15,7-1-31-15,-4 0-96 0,4 1-75 16,-2-2-52-16,10-2-82 0,9-2-65 15</inkml:trace>
  <inkml:trace contextRef="#ctx0" brushRef="#br0" timeOffset="1806.26">15029 7204 673 0,'0'0'98'16,"0"0"-4"-16,0 0-94 0,-35-62 59 0,28 45 39 16,-1 2 45-16,4 1-68 15,-1 1-30-15,1 0-22 0,1 1-20 16,1-1 1-16,1 0-1 0,1-2 0 15,-1 0 17-15,1-2-20 0,0-2 1 16,0 0-1-16,1-3 13 0,1-1-12 16,1-4-1-16,0 1 0 0,0-5-12 15,0 1 12-15,-1-4 14 0,-2 0-13 16,1-1-1-16,-1 1 16 0,0-3 20 16,-2 1-13-16,-3-2 10 0,0 1 6 15,0 1-36-15,0-2 13 0,-2 1-14 16,0-1 15-16,0 1-17 0,0-1 0 15,0 1 1-15,-1-1-1 0,2 2 0 16,-1-3-13-16,1 1 13 0,-2 0 1 16,0-1-1-16,1 2-1 0,0-2-16 15,-2-1 16-15,1 1 0 16,1-2-2-16,-1 0 2 0,-1-3-2 0,0 0 0 16,1 0 1-16,-3-2-13 15,3-1 14-15,-1-1 1 0,-4-7-1 0,2-8 1 16,1-7 0-16,-2-5 2 15,4 8-2-15,1 4 2 0,2 7 18 16,1 0-7-16,-2-1 6 0,3-1 14 0,0-2-10 16,2 0 3-16,-1 1-7 0,0 0-18 15,2-1 3-15,0 1-2 0,0 0-1 16,0 2 0-16,0 1 0 0,0 9 0 16,0 10-1-16,0 5-15 0,0 3 15 15,0-4 1-15,0-5-1 16,0-2-1-16,0 3 1 0,-3 3-13 0,2 4-3 15,-2 3-36-15,1 5-72 0,0 3-65 16,-1 4-91-16,0 3-26 0,0 4-63 16,2 2 81-16</inkml:trace>
  <inkml:trace contextRef="#ctx0" brushRef="#br0" timeOffset="2544.19">14270 4017 522 0,'0'0'2'0,"0"0"-2"0,0 0 88 0,-31-51-20 0,26 37 17 0,2 3-13 0,0 1-27 0,1 0-22 16,-1 1-6-16,3 1-1 0,0-1-15 15,0 3 0 1,4-3 0-16,1 0-1 0,2 0-16 0,3-3 13 0,1 1 0 16,1-4 0-16,4 0 0 0,-1-3 2 15,1-1 1-15,-1 0 3 0,2-3 13 16,1 0 1-16,0-3-4 0,0 0 6 31,2-1-2-31,1 0 9 0,-1 0-23 16,0 1 10-16,1-1 0 0,1 2-11 15,-2-1 1-15,0 3 14 0,1-2-4 16,-1 5-13-16,-1-1 3 0,-2 4-1 16,0-1 8-16,0 2-10 0,-2 1 0 15,0 3 0-15,-5 0 2 0,0 1 1 16,-1 1-3-16,-3 2 0 0,0 2 1 16,-4 2 3-16,2 0-2 0,-3 2-2 15,-1 1-25-15,0 0-44 0,1 0-5 16,0 0 28-16,0 1 20 15,2 5 13-15,2-1 13 0,0 4 29 0,0 1 10 16,1 2 4-16,0 1-17 16,0 0-13-16,0 3-10 0,1-2-1 15,-1 1 1-15,1 3 1 0,-2-2-3 16,4 0 15-16,-2 3-15 0,0-3 2 0,1 0 20 16,2 2-10-16,-1-2 7 15,2 1-18-15,1 0 24 0,1 0-6 16,3 1 9-16,2 1-10 0,2 0-19 15,3 1-19-15,2 2-118 0,4 1-81 16,2-1-53-16,-9-4-48 0</inkml:trace>
  <inkml:trace contextRef="#ctx0" brushRef="#br0" timeOffset="17282.75">1967 2660 22 0,'0'0'52'0,"0"0"-19"15,0 0 19-15,0 0-13 0,0 0-20 0,0 0-7 16,0 0-12-16,0 0-32 0,0 0 2 16,2-37 17-16,8 34 11 0,4 0-1 15,-1 0-10-15,5-1 13 0,1 0 1 16,2 1 0-16,2-1 15 16,1 1-15-16,-1-1 26 0,3 1-24 15,-1 2-1-15,2 0 11 0,-1-1 16 0,5 1-29 16,-1-1 4-16,4 1-2 15,-1 1-1-15,3-1 2 0,3-1 10 16,1 2-12-16,3-1 3 0,-1-1 9 16,3 1-13-16,0 0 0 0,0 0 1 15,0 0 0 1,2-1-1-16,1 0 16 0,0 0-16 0,0 0-1 16,-2 1 0-1,-1 1 1-15,1-1-3 0,-1 1-8 16,0 0 11-16,1 0 3 0,2 0-2 0,-1 0-1 15,2 0 1-15,-3 0 12 0,0 0-11 0,-3 0-1 0,1 1-1 32,-2 0 3-32,0-1-2 0,0 0-1 15,0 0-10-15,-4 1 10 0,2 1 3 16,-6 0-3-16,-2 0-1 0,-3 0-1 16,-1 0 0-16,-1 0-1 0,-2 0 0 15,-1 1-19-15,-3-2 8 0,-3 2-2 16,0 0 0-16,-5 1-7 0,1 2-3 15,-5-2-3-15,-1 0 3 0,-1 0-4 16,-2 0 1-16,-2 0-1 0,-1-1 12 16,-2-1 18-16</inkml:trace>
  <inkml:trace contextRef="#ctx0" brushRef="#br0" timeOffset="20944.03">1486 8073 68 0,'0'0'85'0,"0"0"-85"0,52-28-13 0,-14 15 13 16,18-5 0-16,14 0 25 0,10-3-2 0,-2 4-10 16,1 1 0-16,-3-1 0 15,2 1-11-15,1 0-1 0,3-4 19 16,1 3-4-16,7 0 4 0,2-2 12 16,4 1-12-16,0-1 3 0,2 2 9 15,-1 2-28-15,-4-1 22 0,2 2-23 16,0 0 23-16,1 2-3 0,2-1-23 15,0 2 0-15,-3 1 18 0,-1 2-4 16,-4-1 2-16,-5 2 0 0,-5 1 0 16,-2 3-13-16,1 0 13 0,-4 2-16 15,-1 1 1-15,0-2 10 0,-4 2-10 16,-6 0-1-16,-2 0 16 16,-10 0-15-16,-11 3 3 0,-10-1-2 0,-5-1 0 15,3 2 0-15,3 0 18 0,1 0-19 16,-3 1-1-16,-4 0 0 0,-5-2 3 15,-5 1 13-15,-5-1-12 16,-1-1 12-16,-3 2 1 0,0-3-17 0,-4 2-42 16,1 0-79-16,0 0-74 0,0 1-24 15</inkml:trace>
  <inkml:trace contextRef="#ctx0" brushRef="#br0" timeOffset="25485.7">13005 3348 1 0,'0'0'33'0,"0"0"-7"0,-51-9-3 16,34 7-10-16,2 0-10 0,-1 1 10 16,1-2 0-16,0 2-10 0,0-1-2 15,0 2 2-15,-1-1 0 0,0 1 0 16,2 0 0-16,-1 0-2 0,3 0-1 15,-4 3 0-15,0-1-1 0,0 3-2 16,-1 0 0-16,-1 2 0 0,-3 3-1 16,1-1-9-1,0 3 10-15,-3 2 1 0,0 1 0 0,0 0-15 0,-3 2 14 16,2 2-10-16,-4 0 0 0,0 0 10 16,3 3-17-1,-5-3 19-15,1 3-2 0,2-2 1 16,-2 1-1-16,-1-1 2 0,2-2 0 0,-1 2 0 0,1 0 1 15,-2 0 0 1,2-1 1-16,1 0-2 0,-2 0 2 0,2-1-1 0,1 1 1 16,-3 0 0-16,-1 0 1 0,3 0-1 15,-1 0 2-15,-3 1-1 0,2-1-1 16,2-1 1 0,-3 1 2-16,-2 1 9 0,2 0-11 0,-2 0-1 0,0-1 1 31,1 1-1-31,-3-1 2 0,1 2 0 0,-2-2 0 0,1 0 10 15,1-1-11-15,-3-1 11 0,2 2 0 0,0-3 3 16,0 2 7-16,-2 1 0 0,2-1-7 31,-2 1 1-31,-2-1-4 0,2 2 0 16,1-1 0-16,-1 0 0 0,-3 1-12 0,1-1 2 0,3 2 10 0,-2 0-13 31,0-1 1-31,0 2 2 16,1-3-2-16,-1 3-1 0,1-1 0 15,0 0 1-15,-1 0-1 0,1 0 0 16,-1 1 0-16,3 0-1 0,-4 0 0 16,3 1 1-16,1-1 0 0,-2 0 0 15,2 1 0-15,-3-1 1 0,3 2-1 16,-2-2 0-16,1 2 1 0,1 0-1 16,-1 1 0-16,2-2 0 0,0 2 0 15,-2-1 0-15,2 2-1 0,0-1 1 16,1 2-1-16,-1-1-2 0,0 2 1 15,0 0 0-15,-1 0 1 0,1 1-1 16,1-2-2-16,-2 4 2 0,2-2 1 16,-1 2 0-16,1-2-1 0,1 0 1 15,-1 2 0-15,2-2 0 0,-2-2 0 16,1 1 1-16,0-3 1 0,-2 1-1 16,3-1 0-16,1 1 0 0,-2-2 0 15,0 1-1-15,1 1 1 0,-1-1-1 16,0 1 1-16,1 2 1 0,-2-2-1 15,-1 1 0-15,0 2 0 0,1 0-1 16,0 0-2-16,-2 1 1 0,2 1 1 16,-1 1-2-16,0 0 2 0,2 1 1 15,-1 2-2-15,1 1 2 0,1 0 1 16,-2 3-1-16,1-1-1 16,-1 2 1-16,-1 2 0 0,1 2-3 15,-6 8 3-15,-5 7 1 0,-4 13 3 16,-1-2 9-16,4-3 3 0,6-9 10 15,7-13 4-15,8-7 9 0,3-7 6 16,0-1-9-16,-1 8-3 0,-3 4 6 16,-1 6-16-16,2-1 6 15,3-2-9-15,2-2-4 0,5-1-3 0,2-2 13 16,3-4-26-16,4 1 2 0,2-5-2 16,2 0 0-16,1-3-3 0,3-3 1 15,5-3-1-15,1-2-17 0,2-4 7 16,4-2-3-16,0-2 4 0,4-3 11 15,0-1 2-15,4-1-1 0,1-3 13 16,3-2-11-16,3 0-1 0,2-3 0 16,2 0 12-16,0-1 3 0,3-4-16 15,3-3 0-15,1-3 0 0,2-1 17 16,2-2-15-16,0-4 0 0,2-1 0 16,0-1 2-16,6-5-3 0,11-6 1 15,7-3-2-15,3-1 0 0,-1 2 0 16,-8 2-1-16,-4 2 1 0,3-2 0 15,0 1 2-15,1 0-2 0,0-2 1 16,-2 2 1-16,2 0-2 0,-2-1 2 16,1-1 9-16,2 1-11 15,0 1-2-15,0-1 1 0,3 2 0 16,-3 0 1-16,2 0-2 0,-1 2 1 0,0-2 1 16,1 2 0-16,-2-1 1 15,1-1 13-15,-1 1-14 0,4-3-3 0,-4-2 3 16,1 2 0-16,-2-3 1 0,0-3 1 15,0 0-2-15,-3-3 1 0,-3-2 1 16,-1-1-1-16,-1-3 0 16,-1 0 12-16,-4-1-12 0,-1 0 1 0,-7 7 0 15,-9 6 0-15,-5 7 0 16,0-1 0-16,2-4 21 0,6-4-21 0,6-5 14 16,-1-1 1-16,-3 1 2 0,3 0-17 15,-6-1 21-15,5 0-22 0,-5 2 16 31,2 0-15-31,-1-2 17 0,0 0-15 0,-1 1 31 0,2-1-18 0,-1-1 6 32,3 0 9-32,-3 1-12 0,8 0-1 0,-3 1-6 0,2-1-13 0,9-3 17 15,7-3-15-15,11-5 1 0,-3-1 0 32,-4 4-1-32,-4 6-2 0,-8 5 2 0,1 0-2 15,-2 0 1-15,0 0-1 0,-1 0 1 0,2 1 0 0,1-1 11 16,0 0-9-16,0-1 13 15,1 3-15-15,-3-1 3 0,-1 0 15 16,-8 7-16 0,-7 5-3-16,-7 4 0 0,-2 1 0 15,5-4 0-15,5-2-3 0,2-4-10 0,-2 1 12 0,-1 0-1 16,-4 2 2-16,-4 0 0 0,-1 1 0 16,-4 0-1-16,-2 1-11 0,-1-1 12 15,-5 2 1-15,0-1 2 0,-4 2 10 16,-3-1-10-16,0 2 1 0,-5 0 19 15,-1 1-20-15,-3 0 20 0,0 0 9 32,0 1-9-32,-2-1-4 0,-3 0-16 0,-4-1 13 15,0 3 3-15,-3-4-19 16,-2 3 35-16,-1-2-35 0,-4 2-23 16,0-2 21-16,-3 3-13 0,-2 0 14 15,-3-1 1-15,1 3 0 0,-7-1 14 16,0 3-14-16,-1 1-16 0,-4 1 15 15,-1 2-12-15,1 3 11 0,-6 1-31 16,2 3 17-16,-5 2 12 0,-5 2-12 16,-12 1-3-16,-12 6 2 0,1 5 14 15,-1 2-16-15,7 5 5 0,5 1-2 16,-2 2-16-16,-1 5-1 0,0 4-22 16,0 1-14-16,1 5-25 0,1 3-46 15,-1 4-30-15,0 3-16 0,17-10-42 16</inkml:trace>
  <inkml:trace contextRef="#ctx0" brushRef="#br0" timeOffset="32535.61">1774 7729 177 0,'0'0'0'0,"0"0"-177"0,0 0 177 15,0 0 132-15,0 0-71 0,-38-52-25 16,38 50-36-16,0 2-58 0,5 0-27 15,3 0 36-15,1 3 46 0,7 0 2 16,0-1-3-16,7 1 4 16,1 1 0-16,3 0 0 0,-1 0 0 0,6-1 0 15,1 0 0-15,3 1 1 0,1-1 1 16,0 1-1 0,2 0 0-16,0 0 1 0,1 0 1 0,1-2-2 0,2 1 0 15,0-2 1-15,2 2-2 0,1 0 0 16,8-2 0-16,-7 1 2 0,1-1-1 31,9 0 1-31,-15-1-1 0,10 1 1 0,6-1-1 0,-3 0-1 0,3 0 16 16,-7 0-4-16,-9 0-12 0,-7 0-2 15,8 1 2-15,5 0 0 0,0 0-1 32,-2 2-1-32,0-1-31 0,-1 1 30 0,1-1-9 15,-2 1 12-15,-1 0 0 0,1 0 3 16,-3 0-1-16,2 0-1 15,-3-1-1-15,3 0 0 0,-4 0 0 16,2-2 0-16,-3 1-1 0,3-1 1 16,-3 0 1-16,0 0 1 15,-1-2 21-15,2-1-4 0,-1 0-16 16,-1-1 17-16,2 0-2 0,-2 1-18 16,0 0 0-16,-1 1 0 0,1 0 2 0,-3 1 0 15,-1 0-1-15,1 0 0 16,-2 0-2-16,-1 1 1 0,-2 0 0 15,-1 0 1-15,1 0 1 0,-1 1-1 16,-2 0 12-16,1 0 7 0,-2 0-4 16,-1 2-3-16,-1-2 7 0,3 1-17 15,-3-1 17-15,1 1-7 0,0-2 3 16,2 0-16-16,0 0 2 0,4 0 1 16,1 0-2-16,-2 0 2 0,4-3-2 15,2 1 12-15,0 1-13 0,1 0 0 16,0-1-1-16,2 1 1 0,0 0 0 15,0 0 1-15,1 1-1 0,0-1 0 16,-1 1 0-16,0-1-1 0,4 0-2 16,-6 0 3-16,2 0 3 0,0-1-2 15,0 1 0-15,-4 0 0 0,0-1-1 16,2 0 0-16,-2-1 0 0,1 1 0 16,-1 1 1-16,-1 1 1 0,4 0-2 15,-3 0 0-15,0 0 0 0,-1 0 0 16,-1 0-13-16,1 0 10 0,-3 0-33 15,2 0-16-15,-2 1-13 0,0 4-33 16,2-1 76-16</inkml:trace>
  <inkml:trace contextRef="#ctx0" brushRef="#br0" timeOffset="36431.3">2837 5991 5 0,'0'0'27'0,"0"0"-11"0,0 0-3 0,60-24 3 15,-44 20 0-15,1-2 11 16,0 2-5-16,-1-2-5 0,2 1-14 15,0-1-2-15,3 2 1 0,0-3 15 16,-2 1-15-16,2 0 11 0,2 0-12 16,-3 1 0-16,3 0-1 0,-1-1 1 15,0-1-1-15,-2 1 0 0,2-1 2 16,0 0 1-16,-1 0-3 0,2 0 3 16,-1 2-3-16,0-2 1 0,1 0-1 15,-1 0 1-15,0-1-1 0,0 1 1 16,0 1 0-16,2 0-1 0,-1-1 0 31,0-1-1-31,0 3 0 0,0-2 0 0,-1 0-1 0,0 1-15 0,0 1 15 31,0-1-1-31,1 1-14 0,-1-2 15 16,0 2 0-16,1 0-11 0,-2 1 10 16,1 0-13-16,-1 0 13 0,0 0-10 15,1 0 12-15,-1 1-2 0,1 0-8 16,-3 0 11-16,3-3 0 0,0 3-1 15,-2 0 1-15,0-1 0 0,3 0 0 16,-2 0-1-16,-1 0-1 0,2 1 2 16,1-1 0-16,-2 0 0 0,1-1 0 15,-1 2 0-15,1-3 1 0,-2 0-1 16,1 1 1-16,0 0-1 0,0 0 2 16,-2 0-1-16,0 0 0 0,0-1 0 15,-2 0 2-15,3-1-2 0,-3 0 0 16,-1 1 1-16,-1-2-1 0,-1 0 0 15,2 2 0-15,-2-2 1 0,-1-1-1 16,2 1-1-16,-1 2 0 0,-2 0-1 16,2 0 0-16,0 1-1 0,0-1 1 15,0 2 0-15,-1-1-2 0,-1 1 0 16,1 0 1-16,1 0 2 0,0 0-1 16,-1 1-1-16,0 1 1 15,-1 0-1-15,2 0 1 0,0 0 0 0,0 0-2 16,-1 1 2-16,0-1 0 15,1 0 0-15,1 1 0 0,1-2 1 0,-1 1 0 16,0 1-1-16,-1-2-1 16,-1 1 2-16,2 0 0 0,1-1 1 15,0 0 0-15,1 0 0 0,0-1-1 16,1 1 0-16,0 0 2 0,2-1-1 16,-2 0 0-16,0-2 2 0,2 0-2 15,-2-2 2-15,2 2-2 0,1-2 1 16,-2 0 0-16,1 1 1 0,-2-1-3 15,1-2 0-15,0 3 0 0,-1-1 1 16,1 0 0-16,-2-1-1 0,0 2 2 16,0-2-2-16,-1 1 0 15,0 1 1-15,-2 0-1 0,2-1 0 0,-1 1 1 16,3-1-1-16,-2 0-1 0,1-1 1 16,2 1 1-16,0-2 0 0,1-1 1 15,-3 2-2-15,3-1 0 0,0 1 0 16,2-1 0-16,-2-1 0 0,-3 3-1 15,3-1 1-15,-1 0 0 0,0-1 1 16,1 2 0-16,0-3-1 0,-2 1 1 16,2-1 1-16,0 1-2 0,3-1 1 15,-3 0 0-15,3 1 1 0,-1 1 0 16,-1-1-1 0,0 1 2-16,3 1-1 0,-3 0 0 0,1 1-2 15,2 0 0-15,-4 0-1 0,2-1 0 0,1 2 1 16,-3 0 0-16,0 1 0 15,1-1 0-15,0 1 0 0,0-1 0 16,0 0 0-16,3-2 2 0,-2 0 1 16,1 1-3-16,4-1 0 15,-3 0 0-15,1 2 0 0,-1-2 0 0,2 2-2 16,-3 0 1-16,2 2 0 0,-5 0 1 16,4 1-4-1,-3 2 1-15,-2 0 3 0,1 0 1 0,-1 1-1 0,-2 0-1 16,1 0 1-16,-2 0-2 15,-1 0 0-15,-2 0-2 0,2 3 2 0,-3 0-11 16,-2 0 10-16,2 0-13 0,-1 2-14 16,-3 1-24-1</inkml:trace>
  <inkml:trace contextRef="#ctx0" brushRef="#br0" timeOffset="39186.62">3920 4747 529 0,'0'0'0'0,"0"0"-247"0,0 0 178 16,0 0 69-1,0 0 0-15,0 0-68 0,0 0-63 16</inkml:trace>
  <inkml:trace contextRef="#ctx0" brushRef="#br0" timeOffset="39534.37">5403 6046 828 0,'0'0'0'16,"0"0"-124"-16,-56-17 124 0,38 5 26 16,-1 1 27-16,3-1 42 0,1 3-93 15,4-2 3-15,0 3-5 0,3-1-17 16,1 1-2-16,4 0 17 0,2-1-21 15,1-1-42-15,0-2-85 0,7-1-13 16,4-5-26-16,0 4-14 0</inkml:trace>
  <inkml:trace contextRef="#ctx0" brushRef="#br0" timeOffset="39817.17">5175 4432 517 0,'0'0'0'0,"0"0"-420"0,0 0 323 15,0 0 97-15</inkml:trace>
  <inkml:trace contextRef="#ctx0" brushRef="#br0" timeOffset="109255.71">3113 16297 13 0,'0'0'13'0,"0"0"-10"0,0 0 20 16,0 0 0-16,62 5 3 0,-47-5-6 16,-2 0-7-16,1-2-12 0,1-1 2 15,-1-1-1-15,3-1-1 0,-3 1-1 16,2-2 4-16,-2 0 9 0,2-1-12 15,-1-1 2-15,0-1 13 0,-3-1-12 16,1 1-1-16,-3-2 10 0,1-1-11 16,-2 0 1-16,-1 1 10 0,-1-1-11 15,1 0 15-15,-3 2-14 16,-1-1 13-16,0 0-13 16,0 1 0-16,-1 1 10 0,0-1-11 0,-1 0 0 15,1 1-1-15,-1-2 0 16,1 3 12-16,-3-1-10 0,2 3-1 15,-2-2 1-15,0 0 10 0,0 1-12 16,0 0 1-16,-4 0-1 0,1 0 0 16,-2 1-1-16,1 0-2 0,-3 0-1 0,1 1 0 15,-4-1-10-15,3 3 0 16,-2 0 11-16,0 0-2 0,-1 2 1 0,1 0-13 16,-3 1 3-16,3 0 9 0,-1 0-9 15,-3 0 11-15,3 0-14 16,1 4 13-16,-4 0-20 0,3 0 0 15,-1 3-3-15,-1 0 6 0,2 1-12 16,-1-1 12-16,0 1 7 0,2 1-3 16,-1 1 13-16,1-2-1 0,1 0-12 15,0 1 15-15,1 0 0 0,-1 0 0 16,1 1 1-16,0 0-1 0,0-1 0 16,1 0-2-1,1 2 1-15,1-2 0 0,0-1 2 0,2 0 0 0,1-2 0 16,0 0 0-16,1-2 0 15,0 2 0-15,0-2 0 0,0 1 0 16,2-1 0-16,2-1 0 16,1 0 0-16,0-2 0 0,2 1 0 15,1-1 0-15,1-1 0 0,2 0 0 16,-2 0 0-16,1 0 0 0,3 0 0 0,-3 0 0 0,1-3 0 31,2 2 0-31,-1-2 0 0,-1-1 0 0,0 1 0 0,0-1 0 0,1 0 1 16,-3-1 2-16,1 2 1 0,-2-3-3 15,3 2 2 1,-5-1 0-16,1-1 0 0,-1 2 11 0,-2-2-11 0,-1 3 0 16,0-2 0-1,-2-1 10-15,0 2-9 0,-1 0 12 0,0 1-3 0,0 0-10 32,0-1 0-32,-2 1 17 0,0 0 3 15,-1 1-20-15,-1 0 0 0,1 0-2 0,0 0 1 0,-1 1-2 0,-1 0 0 31,2 0 2-31,-1 0-2 0,0 0 3 16,-2 1-1-16,3 0-1 0,-1 0-1 16,1 0 0-16,0 0 1 0,1 0 2 15,1 0 13-15,0 0 0 0,1 0-3 16,0 0-12-16,-1 0 0 0,-1 0-1 16,0 0-2-16,0 0-21 0,-1 0 20 15,-1 0 0-15,2 0 3 0,1 0 1 16,0 0-1-16,-1 0-2 0,1 0-2 15,-1 1-9-15,0 0 11 0,1 1-1 16,-1-1-17-16,0 1 7 0,1 0 10 16,-1 0-16-16,2 1 15 0,-1-1-9 15,0 0 10-15,0 0-10 0,0 0 11 16,1-1-18-16,-1 1 7 0,1-1 0 16,-1-1 10-16,1 0-8 0,0 1 11 15,0 1 0-15,0-2 0 16,0 2 0-16,0 0 0 0,0-1 0 15,-1 1 0-15,1 0 0 0,0-1 0 16,0 0 0-16,0 1 0 0,0-2 0 16,0 0 0-16,0 0 0 0,0 0 0 15,0 0 0-15,0 0 0 0,0 1 0 16,0-1 0-16,0 0 0 0,0 0 0 16,0 0 0-16,0 0 0 0,0 0 0 15,0 0 0-15,0 0 0 0,0 0 0 16,0 0 1-16,0 0 2 0,0 0 14 15,0 0-4-15,-1 0 3 0,1 1-16 16,-2-1-1-16,1 0 1 0,-1 0 0 16,1 0 1-16,-1 0-1 0,1 0-1 15,0 0 1-15,0 0 1 0,0 0 0 16,1 0 0-16,0 0 0 0,0 0-1 16,0 0-1-16,0 0-2 0,0 0-10 15,0 0 0-15,0 0 0 0,0 0 3 16,0 0 10-16,0 0 0 0</inkml:trace>
  <inkml:trace contextRef="#ctx0" brushRef="#br0" timeOffset="113298.77">2210 12631 8 0,'0'0'32'0,"0"0"20"0,0 0-22 16,0 0 15-16,0 0-41 0,0 0-4 16,0 0 0-16,0 0-13 0,0 0-4 15,-47 18 4-15,45-11 0 0,1 1 0 16,-1 0 13-16,2 1-16 0,0 0 13 15,0 1 0-15,5-1-10 0,-1 1 10 16,3-1 1-16,0 0 2 0,2 2-1 16,0-3 0-16,2 1-1 0,0-1-1 15,0-2 2-15,4 2 0 0,-1-2 1 16,1-1 2-16,0-2 0 0,2 1 1 16,-1 0 0-16,2-2 0 0,-1 0 27 15,0 0-11-15,0-2-17 16,0 0 15-16,1 0 6 0,-2-1-7 0,1-1 3 15,-2 0-15-15,1-1 15 0,-1 0-16 16,0 0 11-16,-3-2-12 0,1 0 1 16,-1-1 10-1,-3 0-10-15,1 0 23 0,-4 0-13 0,0-1-9 0,-2 0 22 16,-3 1-3-16,0-1-1 0,-1-2-2 16,0 0-4-16,0 1-12 0,-4-1 15 15,-2 1-19-15,-2-3-19 16,-2 1 19-16,0 2-2 0,-3-1 1 15,-1 0-1-15,-1 0 0 0,-2 3 0 16,-1-1-11-16,0 1 11 0,-1 2-31 16,0 0 20-16,-3-1-26 0,0 3 3 15,2 0 7 1,-4 0 3-16,1 0-7 0,1 2 20 0,1 0 10 16,0 0 2-16,0 0-3 0,2 1-9 0,0 3 12 15,3-1-1-15,-1 2-1 16,3-1 1-16,1 1-2 0,2 0 1 0,3 0 0 15,0-1 1-15,2 2-1 0,3-1 0 16,1-1 0-16,1 0-20 16,1 0 21-16,0 0-10 0,1 0 12 15,4 1 19-15,0 0-15 0,4 1 15 0,0 0 1 16,1 0 9-16,4-2-9 16,1 0-17-16,1 0 0 0,0 0 20 0,2-2-3 15,0 0-18-15,1 0-1 0,1-1 2 16,0-1 14-16,0 0-14 0,0 0-1 15,-1 0 0-15,-1 0-2 0,-2 0 0 32,0 0 15-32,-1 0-14 0,-1-3-1 15,-4 2 2-15,0 0-1 0,-2-1 0 0,-2 0 12 0,-2 0 3 0,-1 0 4 32,0 0 19-32,-3-1 36 0,2-1 3 0,-2 1-23 0,0-4-32 15,0 0-21 1,-2-1 10-16,-1 1-11 0,-2-2 2 15,-3 1-3-15,0-1 0 0,-1 1-1 16,-1 0-6-16,-3 1 6 16,0 0 0-16,-1 2 1 0,0-1 0 15,0 1-20-15,-2 1 18 0,0 1 1 16,-1 1-2-16,1 1-14 0,0 1 17 16,0 0-16-16,0 0 3 0,-1 4 11 15,2 0-11-15,0 3 10 0,2-1 0 16,2-1-13-16,1 1 3 0,1 0 10 15,3-1-10-15,3 0-3 0,1 1-7 16,1 3-3-16,1-1-23 0,0 3-30 16,3 1-9-16,2 2-13 0,1-2 10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9-06T11:45:19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4103 10244 25 0,'78'-78'46'0,"0"4"22"0,-7 2-6 16,5-3-10-16,1-5 4 0,1-4-14 0,2-3-3 31,-3-2 0-31,4-5 0 0,4 1 17 0,3-2-14 0,-1 3-9 16,5-2-10-1,-3 1-7-15,3-4 0 0,-4 2 1 16,-3 0-14-16,-1 1 13 16,2 1-13-16,4 2 14 0,-2 4-14 15,3 0 10-15,-2 0 0 0,2-1 3 16,0-3-13-16,-2-1-2 0,2 2 1 16,-4-2 14-16,8 2-3 0,0 3-10 15,4-2 1-15,-1 0 9 0,1-2 0 16,-4-1-11-16,0 1-2 0,-1 1 1 15,-3 0-1-15,7 2 1 0,-1 3 1 16,1 1-1-16,1-2-1 0,0 1 1 16,-4-2 2-16,-2-2-2 0,4 4 0 15,-1-1-1-15,3 1 2 0,1 0-2 16,3 5 1-16,-3-1 0 0,-2-1-1 16,-2-1 1-16,2-1 0 0,-1-1-1 15,5 0 0-15,2 0-2 0,3 3 1 16,-3 0 0-16,0 2 1 0,-3-1 0 15,-2 2-2-15,-1-3 2 0,2 0 0 16,5 2 2-16,-1-1-2 0,0 0-1 16,-2 2 1-16,-5 2 0 0,-3 0 0 15,0 3 0-15,-1-1 0 0,4 0 1 16,1-2-1-16,1-1 1 16,-1 2 0-16,-3-2-1 0,-5 1 0 15,-2-1 0-15,-4 2-1 0,1 3 0 0,-1 2 0 16,-1 4-1-16,-2 4 1 15,-1 0-2-15,-3 2 0 0,1 0 0 16,-3 0 2-16,-1 1-2 16,-1 1-10-16,2 2 11 0,4-2 1 0,-5 3-1 15,5 2 0-15,-3 5 1 0,-2 2 0 16,-4 5 0-16,-3 4 0 0,-6 4 1 16,-10 4 0-16,-11 9 1 0,-10 4-1 15,-1 4 1-15,4-1-1 0,3 0-19 16,6 3-114-16,-7 5-24 15,-3 6-38-15,-11 0-24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9-06T11:47:32.0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11190 9279 20 0,'0'0'42'0,"0"0"4"0,0 0-27 16,-66-15 7-16,50 11 0 0,-3 1-4 15,0 0-22-15,-2 1-2 0,0-1 1 16,1 0-2 0,1 0 3-16,-3-1 3 0,-2 1-3 0,5-2 0 0,-5 1-1 15,0 0-1-15,5 0 2 0,-4 0-13 16,1-1 11-16,1 2 2 15,2 0-1-15,-3 0 1 0,2 1-1 0,3 0 1 16,-2 1 0-16,5 0 0 0,-1-1-2 31,2 1 2-31,2 0-2 0,-2 0-8 16,4-1-16-16,2 0-7 0,1 1-15 0,1-2-5 0</inkml:trace>
  <inkml:trace contextRef="#ctx0" brushRef="#br0" timeOffset="2840.44">16846 11246 1554 0,'0'0'0'0,"-57"-2"0"0,27-4-48 0,-1 0-8 0,-2 0-19 0,0-1-104 0,2 1 20 0,8 1 45 0,-2 0 19 0,5 0-84 0,1 0 13 0,4-2 71 0,-1-2 46 16,6-3 3-16,3-3-35 0,2-2-53 0,2-5 56 16</inkml:trace>
  <inkml:trace contextRef="#ctx0" brushRef="#br0" timeOffset="6851.69">17086 4717 13 0,'0'0'65'0,"0"0"-13"0,0 0-32 0,0 0-10 15,0 0-7-15,0 0 33 0,0 0-34 0,0 0 14 16,0 0 1-16,-41 4-1 0,39-4-14 15,2 0-2-15,-1 0-3 0,1 0-17 16,0 0-29-16,0 0-19 0,0 0-7 16,0 0 38-16,0 0 37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9-06T11:49:54.5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16344 13966 897 0,'0'0'0'0,"0"0"-189"16,0 0 189-16,-14-52 65 0,14 42 49 0,0 2-49 15,1 2-65-15,5 0-38 0,5 1-27 16,2-1 29-16,5 2 20 15,4-1-1-15,3 1 16 0,3 1-1 16,4-2 0-16,2 1 1 0,6 2 0 16,-4-2 0-16,3 0 2 0,4-1 9 15,-3 0-10-15,3 0-3 0,-1 1 3 16,0-1-1-16,-1 0 1 16,1 1 0-16,0 0-1 0,-3 0-1 0,1 1 1 15,1 0 1 1,-4 1 0-16,6-2-1 0,-5 3 0 0,2 0-18 0,1 0 18 15,1 1 1-15,0 0-13 16,3 0 10-16,-4 0 3 0,4 0 0 0,0 0-1 16,-1 0 1-16,2 0-13 0,2 0 13 31,-1 0 0-31,0 0 12 0,2 0 14 0,-3 0-10 16,12 0-16-16,5 0 13 0,9 0-12 15,3-1-1-15,-4-1 4 0,-5 0-1 0,-8 0 26 16,2-1 10-1,2 0-9-15,1 0-14 0,-3 2 13 16,2-1-26-16,0 1 10 0,-1-1 7 16,0 2-19-16,5 0 0 0,1 0 2 15,0 0 12-15,1 0-13 0,0 0-4 16,3 0 0-16,-2 0 0 0,-1 1 2 16,-1 3 0-16,-1 0-12 0,1-1 11 15,-1 2 1-15,1-1 0 0,0 1 18 16,0 2-18-16,0-2-30 0,1 1 30 15,-1-1 0-15,-2 1-1 0,1 0 0 16,0 0-12-16,-1 0 13 0,-1 2 0 16,0-2-12-16,2-1 10 0,0 0 1 15,2 0-11-15,0-1 11 0,3-1 1 16,2 1 0-16,-1-2 1 0,2 0 2 16,-3 1 27-16,2 1-27 0,-1-2 12 15,-1 0-14-15,2-1 0 0,2 1 2 16,0-2-3-16,0 1 0 0,0-1 4 15,-2 0 10-15,-1 0-14 0,-1 0-1 16,-3-2-3-16,-3 0 4 0,-2-1 3 16,-4 2-3-16,1-1 0 15,-3 0 0-15,-2 2-3 0,-9 0-26 16,-7 0-43-16,-8 0-51 0,-6 2-31 16,6 2-74-16,-3 0-39 0</inkml:trace>
  <inkml:trace contextRef="#ctx0" brushRef="#br0" timeOffset="1018.27">16608 12275 703 0,'0'0'0'0,"0"0"-71"0,0 0 71 15,0 0 0-15,0 0-62 0,0 0 3 16,0 0 13-16,0 0 43 0,0 0-17 16,-8 19 19-16,12-8 0 0,0 0 1 15,0 1-2-15,0-2-1 0,1-1 3 16,0 0 2-16,-1 0 16 0,1-1-18 16,1 0 0-16,-2 0 0 0,0 1 4 15,-1 1 67-15,0 0-44 0,-1 0-14 16,-1 1-13-16,-1 1 22 0,0 2-18 15,0 1 38-15,-3 3-9 0,-1 3-11 16,-2 2 18-16,2 3-14 0,-5 3-13 16,3 3-13-16,-3 3 16 0,1 4-15 15,-3 2 2-15,2 3 10 0,-2 1-13 16,1 5 3-16,0 4-2 0,-4 9-1 16,1 8 16-16,1-7-16 15,4-13 0-15,2-12 1 0,2-10 1 16,0 6-2-16,-2 8 2 0,-2 4 15 15,2-1-17-15,0 1-28 0,-1-2 26 16,1 0 1-16,-1 1 1 0,2-2 0 0,-1 0 17 16,-1-2-16-16,1 1 1 15,-2-1-2-15,2 0-33 0,-1 0-19 16,-1 0 26-16,3-2-39 0,-3-1-17 16,2-2-42-16,0-2-42 0,0-1-23 15</inkml:trace>
  <inkml:trace contextRef="#ctx0" brushRef="#br0" timeOffset="1826.25">16559 12408 552 0,'0'0'127'0,"0"0"-127"0,0 0 92 0,0 0-17 16,0 0 9-16,0 0-84 0,0 0-111 15,0 0 76-15,0 0 31 0,0 0 4 16,48-55 4-16,-29 46-3 0,3 0-1 16,4-1 16-1,-1 1-16-15,4-1 1 0,1 1 18 0,-1 2 0 0,2 0-18 16,0 0 12-16,1 0 7 0,2 2-20 16,-1-2 3-1,2 1 13-15,2 1-3 0,-2-1 4 0,2 1-14 0,0-1-2 16,6-1 22-16,5 0-7 15,10-1 0-15,11-1-3 0,4 0 20 16,-7 2-20-16,-5 1 7 0,-3 1-18 0,2-1 24 16,-2 2-3-16,6 1 13 0,-2 0-23 15,0 3-13-15,0-2 1 16,6 1 1-16,3-1-1 0,1 0 0 0,8-2 2 16,0-1-1-16,1-1-2 0,5 0 4 15,0-3-3-15,1 1 15 0,4-1-15 16,0 0-1-16,6-1 0 0,3 1 0 15,3-2 0-15,6 2-1 0,-3-3 1 16,3 0-2-16,0 0-1 0,3-1-14 16,3 2 16-16,2-1-18 15,2 0 18-15,-1-1 0 0,0 1 1 16,-2 2-14 0,0-3 13-16,0 4-1 0,0-1-11 0,2 2-32 15,-4 1-34-15,-6 0 14 0,-1 1-13 0,-4 3 6 16,-2 0 4-16,0 1-20 0,-4 2 13 15,-2 2-33 1,-3 4-32-16,-8 6-26 0,-24-2 32 0</inkml:trace>
  <inkml:trace contextRef="#ctx0" brushRef="#br0" timeOffset="2740.28">22986 11981 271 0,'0'0'0'0,"0"0"0"0,0 0 19 16,0 0 11-16,0 0-27 0,-53 10 26 16,45-4 17-16,1 0-30 0,1 2-14 15,3 0-2-15,-2 1-16 0,3 1 16 16,1 0 0-16,1 2 0 0,0 1 3 16,1 1-3-16,5 3 4 0,-3 1-1 15,2 2-1-15,2 2-1 0,-1 4 25 16,0 3 0-16,2 3 13 0,-2 5 98 15,2 3-101-15,-1 3-34 0,1 8 34 16,-2 10-33-16,2 12 10 0,0 1-9 16,-2 0 15-16,0-5-17 0,-4-6 2 15,0 1-4-15,0 0 26 0,-2 0-26 16,0 1 0-16,-1-1 15 0,-2 0-14 16,-4-2 1-16,0-2 24 0,-4 0-13 15,3 0-12-15,-3-1-1 0,-1-1 2 16,1-2-2-16,-4-2 3 0,2-6 0 15,2-10 0-15,1-6 13 0,-1-1-15 16,0 5 0-16,-2 6 0 0,-2 5-1 16,-1-2-3-16,1-2-50 0,1-2-25 15,4-3-13-15,2-3-26 0,-1-3-11 16,3-1-12-16,3-5 16 0,1-1 17 16</inkml:trace>
  <inkml:trace contextRef="#ctx0" brushRef="#br0" timeOffset="2930.35">22724 14290 30 0,'0'0'40'0,"0"0"-5"16,-50-42-5-16,24 28-4 0,1 0-10 0,-4 0-15 16,-9 3 0-16,-1 0-1 0,-12 0-1 15,-11 0-2-15,-13-1-10 16,-5 3 13-16,2 0-2 0,6 3-1 15,5 2-14-15,-1 1-6 0,-1 0-29 0,15 2-13 16</inkml:trace>
  <inkml:trace contextRef="#ctx0" brushRef="#br0" timeOffset="3706.39">21473 11948 364 0,'0'0'2'0,"0"0"-2"16,0 0 72-16,0 0-20 0,0 0 4 15,0 0-56-15,0 0 0 0,0 0 0 16,0 0 9-16,61-55 24 0,-41 48 3 16,0-2 0-16,3 0-13 0,3 0 22 15,5-1-9-15,0 0-33 0,2 1-2 16,3 1 10-16,2 0-11 0,3 2 0 16,0 1-1-16,4 0 1 0,7 0 0 15,10 1 0-15,10-2 0 0,3 2-3 16,-2 2 3-16,-5 1-1 0,-5 1-10 15,2 0 11-15,0 2-29 0,3 2-1 16,-2 3-54-16,3 2-21 0,-2 1-58 16,-1 2-3-16,-19-1-20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9-06T10:17:37.7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9244 7188 23 0,'0'0'13'0,"0"0"0"0,0 0 16 16,0 0 27-16,0 0 12 0,0 0-25 15,0 0-1-15,0 0 10 0,0 0 23 16,-44-26 20-16,40 23-24 0,0 0-22 16,1 1 4-16,-2-1 5 0,1 1-9 15,0 0-3-15,1 0 9 0,-2-1-3 16,1 1-3-16,-2 1-20 0,2 0 4 16,-1-1-20-16,-1 1-11 0,0 0 15 15,-2 0-15-15,1 1 14 0,-2 0-14 16,-2 0-2-16,-2 0-2 0,0 1-14 15,-2 3 14-15,0 0-2 16,-2-1 1-16,0 3 1 0,-2 1-11 0,1 0 12 16,0 2 1-16,-2 1 1 0,0 1-1 15,0 0 1-15,1 1 12 0,2 0-11 16,-1 0 11-16,2 0-13 0,0 2 0 16,2-1-1-16,0-1-1 0,0 1-1 15,0 1 0-15,1-2 1 16,-2 2-1-16,2 1 1 0,0 1-1 0,-1-1-1 15,-1 3 1-15,1-2 0 0,1 0 0 16,-2 3-1-16,2-1 1 0,-1 0 1 16,0 3-1-16,0-1 0 15,2 1 1-15,0-1 0 0,0 3-1 16,2-1 2-16,0 1 1 0,0-2 0 16,1 0 0-16,1 0 2 0,0-2 1 15,2 1 10-15,1-2 4 0,-1 1-15 16,2 0 1-16,2-1 0 0,0 1 10 15,1-1-11-15,1-1 1 0,0 2-1 16,0-2 1-16,2 0-1 0,1-1-2 16,2 0-1-16,0 0-1 0,1 0-14 15,2-1 15-15,-1 1 1 16,1 0 0-16,2-1 0 0,-2 2 0 0,2-2 0 16,1 0 0-16,0-2 0 0,1 3 0 15,2-2 2-15,-1 0 0 0,1 0 11 16,0 0-11-16,-1-2 14 15,2-1 1-15,-1 2-15 0,2-3 17 0,-1-1 7 16,-1 0 0-16,0 0-9 0,0 0 19 16,-1-1-1-16,0-1-9 0,3 0-13 15,-3 0 4-15,0-3 15 0,-2 2 4 16,2-1-10-16,-2-1 7 0,1-1-7 16,1-2 9-16,0 1-5 15,0-2-11-15,0 0 1 16,1 0 9-16,3 0 0 0,1-2 1 0,0-3-11 0,2 0 4 15,-1-2 6 1,3 1-27-16,1-3 11 0,0 2 0 0,0-1-11 16,3 0 1-16,-2-2 13 0,2 1-15 0,0 0 2 15,0 0-2 1,-2-1 3-16,1 1 9 0,0-2-10 16,-2 1 13-16,-3 0-13 0,2-2-1 15,-1 0 11-15,-2 0-9 0,-1 0 9 0,2 1-10 16,-2-2 0-16,0 1 17 15,-3 1-4-15,1 0 0 16,-2-1-13-16,0 1 20 0,-2 2-10 16,-2 0 0-16,1-2 3 0,-4 3-3 15,1 0 10-15,0-1-4 0,-2-2 1 16,-1-1-4-16,1-1 4 0,-2-1-1 16,0 0-17-16,-1-4 11 0,1-1 0 15,-2-2 3-15,-1-1-16 0,1-3 2 16,-2-2-2-16,0-2 3 0,0-1-3 15,0-2 1-15,-3-3-1 0,-2 1-2 16,1 1-11-16,-3-1 10 0,-1 0 0 16,2 1-13-16,-5 0-4 0,1 1 19 15,0 0 0-15,-3 1-12 0,2 0-6 16,-1 2-7-16,-3 0 10 0,2 3 3 16,-2 0-7-16,2 3-2 0,-1 1 2 15,0 3 17-15,-1 2 1 0,0 2-24 16,0 3 13-16,0 0-7 0,-1 5 19 15,-1 0-1-15,0 1 0 0,1 3-11 16,-3 0 12-16,0 1-2 0,-2 2-17 16,0 0-9-16,0 2 6 0,-1 2 13 15,-3 2-3-15,-1 3 10 0,-1 1-13 16,-2 3 13-16,0 1-20 0,-2 3 20 16,-1 3-17-16,0 0 4 0,-3 4-4 15,1 0-9-15,-1 4-10 0,-1-1 10 16,0 3 3-16,-1 1 24 0,1-2-2 15,1 1-15 1,-1-1 6-16,2-3 12 0,0 2 0 0,2-2 1 16,1-1-3-16,1 0 2 0,3-1 0 15,2-1 1-15,3 0 0 16,3-2 0-16,2 0 1 0,4-2-1 0,1-2 0 16,5 2 0-16,0-1-15 0,4 1 13 15,3 1-17-15,0 0 15 0,7 2-15 0,1 0 19 16,5 0 0-16,1 1-1 15,3 0 1-15,1-1-1 0,4 1 0 0,0-3-1 16,2 3 0-16,2-3 2 16,1-1-1-16,1 2 0 0,0-2 1 15,1 1 22-15,-1-1-6 0,1-1 4 16,0 1 6-16,-2-3-7 0,1 2 1 0,1-4-5 16,-2-1-14-16,1 0 1 15,-1-2 0-15,-1-1-1 0,1-1 12 0,-1 0 3 16,-2-3-15-16,0 2 14 15,1-3-12-15,-2-1 10 0,-1-1 0 16,1 0-10 0,-1-2 10-16,0 0 23 0,-3-1 0 0,2 0-4 0,-2-2-9 15,1-2 6-15,0 0-3 16,-1-1-3-16,0-3 3 0,1 1-13 0,-2-1-10 16,1 0 10-16,-1-2-10 0,2 1 0 15,-2 0 19-15,-2 0-20 16,1 1 11-16,-1-1-10 0,-2 0 0 15,-1-1 10-15,0 3-12 0,-3-1 1 0,0 1 11 16,0-1-10-16,-2-1 13 16,1 1-12-16,-2 1 12 0,2-1-15 0,-3 0 2 15,1 0-2-15,-1 0 3 16,-1-2-1-16,2-1-2 0,-2 0 2 0,2-3 0 16,-1-2 0-16,1-1 7 0,1-3-10 15,-2-3-16-15,3-1-7 0,-3-2-6 16,1-3 3-16,0 1 23 0,-1-1-29 15,1 1 29 1,-1-1-10-16,2 1 13 0,-2 2 2 0,0-1-1 0,-1 4 1 31,0-2 11-31,-1 2-11 0,-2 0 0 16,-1 1 24-16,-1-1-24 0,0 1-1 16,-3 0 22-16,-2 2-8 0,-1 0-14 0,-2 0 27 0,-2 1-27 15,-3 0-1-15,0 2 0 16,-3-1 2-16,-2 1-4 0,-1 2 1 0,-2 0-2 15,1 2-10-15,-3 1 10 16,-4 2 1 0,2 2 2-16,-4 1 0 0,0 2 0 0,-2 1-4 0,-3 3-31 0,0 1 32 31,-1 0-17-31,-2 2 17 0,-1 4-10 16,-3 2 12-16,0 1-2 0,-1 3-14 15,-1 2-2-15,-1 2 17 0,-1 1-15 16,-1 3 1-16,1 1-10 0,0 3 0 15,-1 2-16-15,0 2-33 0,0 3-42 16,1 3-19-16,-1 5-24 0,2 4 1 16,-6 11-56-16,0 14-111 0,9-10-82 15</inkml:trace>
  <inkml:trace contextRef="#ctx0" brushRef="#br0" timeOffset="1552.76">21376 5986 202 0,'0'0'1548'16,"0"0"-1548"-16,0 0-3 0,18-51 3 0,-9 42 0 16,3 5-61-16,4 2 12 0,5 2 23 15,4 0 25-15,5 2 1 0,7 0-11 16,11 1 11-16,12 1 1 0,13-3 2 15,8-1 14-15,-2 0-1 16,-3-4 0-16,-4 0-3 0,3-1 0 0,4-1 0 16,5 0-12-16,5 1 0 15,0-1 11-15,4 0-11 0,-1 0-1 16,2 0 2-16,2 0 2 0,-2 0 9 16,3-1 9-16,5 1 1 0,2 0 10 15,-1-1-7-15,5-1 0 0,-2 1 0 16,-4 1 3-16,1 0-3 0,1 0-3 0,0 2 15 15,-2 0-36-15,0 1 10 16,1 0 1-16,-3-1 7 0,-3 0-4 0,-2 1 4 16,1 0 9-16,-2 1-10 15,-1-1 7-15,2 0 3 0,-6 3-12 16,4-3-1-16,-6 3-16 0,0-2 0 16,-1 2 2-16,-4-2 13 0,2 0-15 15,-2 0 0-15,-4-2 1 0,2 0 0 16,-5-2 12-16,-4-1-10 0,-4-2 0 15,-4 0 0-15,-13 3 0 0,-11-2 10 16,-10 2-10-16,-3 0-1 0,3-1-2 16,-1-1-1-16,1 1-25 15,-5-2-6-15,-7 4-10 0,-6-1-13 16,-4 1 6-16,-3 2-19 0,-3-1-13 0,-1-1-78 16,-2 3-176-16,-2-1-255 0</inkml:trace>
  <inkml:trace contextRef="#ctx0" brushRef="#br0" timeOffset="22352.13">9524 7640 1 0,'0'0'16'0,"0"0"-15"0,-65-43 2 0,40 30-2 15,-1 3 0-15,1 1-1 0,-4 3 1 16,0 0-1-16,-1 2 0 0,-1 1 0 16,-1 0 16-16,0 3 4 15,-2 0-7-15,1 0 3 0,-3 0 4 16,1 3-7-16,0 3 0 15,0-2 3-15,-1 1-13 0,0 2 14 0,0-1-14 16,1 2-1-16,-1 0 0 0,1 2 0 16,-2-1 1-16,-1 1-2 0,-3-1 0 15,2 2-1-15,-3 0 0 0,1 2 0 16,-2-1 0-16,-1 3 0 0,1 1 0 16,-2-2 0-16,-2 2-3 0,0 2 0 15,-9 3 1-15,-6 5 0 0,-9 3 2 16,1 3-2-16,0-2 1 0,7-2-1 15,3-2 0-15,-2 0 0 0,-2 2 1 16,1 3 0-16,-2-3 0 0,-3 3-1 16,0 1 1-16,-1-1-1 0,2 1 1 15,0 0 1-15,2 0 1 0,-3 0 0 16,1 1 0-16,0-2 0 16,-2 2-1-16,3 2-1 15,-1-1 0-15,1 1 0 0,0 1 0 16,-1 0 1-16,1 0-3 0,0 4 0 0,-1 1-30 0,-1-1 1 15,-3 2-7-15,0 0-8 0,-4-1 47 16</inkml:trace>
  <inkml:trace contextRef="#ctx0" brushRef="#br0" timeOffset="26524.45">9286 7351 11 0,'0'0'68'0,"0"0"-6"0,0 0-3 0,-55-37-20 15,39 27-16-15,0 3-3 0,-4 1 6 16,0 0-4-16,1 2-5 0,-4-2-15 15,-3 3-2-15,2 0 1 16,-1 0 0-16,-4 1 12 0,1 1-10 16,-1 1 0-16,-2 0-2 0,-1 1-1 15,0 3-1-15,-1 3-2 0,0 0 0 16,-2 4 2-16,1-1 1 0,-2 4 0 16,-1 0 0-16,1 2 0 0,-2 0 0 15,2 2 0-15,0 0 2 0,2 1-1 16,1 1 0-16,2-1 3 0,2 1 15 15,4-1-2-15,3 0-14 0,3 1 13 16,2 0-16-16,5-1 0 16,3 2-13-16,3 0 11 0,2-1-1 0,4 2-1 15,1-1 1-15,8 3 0 0,1-1 0 16,3 1 1-16,4-1 1 0,3 1 1 16,1-1 0-16,2-1 0 0,1 0 0 15,4 0 0-15,0-2-1 0,1 1 1 16,1 1 0-16,2-1-1 0,1 1-1 15,3-1-1-15,-1 1 1 0,3-1-1 16,-1-1-13-16,4-1 3 0,-2-1-3 16,3 1 15-16,0-2-1 0,3 1-2 15,-1-2-19-15,1 0 1 0,2-1 5 16,-2-1 4-16,0-2 11 0,-1-3-14 16,-2 0 16-16,-1-2-13 0,-2-4-7 15,-2 0 1-15,-4-3 2 0,-4 0 17 16,-2-3-1-16,-2-1 1 0,-5-5-1 15,-3 0 1-15,-1-1 0 0,-3-4 2 16,-4-1 11-16,1-3-9 0,-4 1-4 16,-1-3-4-16,-1-1-32 0,-2-2-19 15,-2 0 0 1,0-2 22-16</inkml:trace>
  <inkml:trace contextRef="#ctx0" brushRef="#br0" timeOffset="27231.58">9238 7495 61 0,'0'0'62'16,"0"0"-30"-16,-68-39-15 0,43 26-4 0,0 3-12 0,-3 3 1 0,1 0-1 0,-1 3 0 0,-2 2-1 15,-1 2-2-15,1 0 0 16,-3 3-1-16,1 5-1 0,0 3-9 0,0 0 11 15,3 3-1-15,-1 0 0 16,2 1-1-16,2 2-9 0,0-2 11 16,2 2 1-16,0 1-1 0,4 0 0 15,0-1-2-15,2 2 1 0,3-1 0 16,2 1-10-16,2 0 10 0,2-1 0 16,2 2 1-16,-1 0 0 0,4 1-1 15,1 0-17-15,3 2 17 0,0 1 0 16,3 1-23-16,4 0 10 0,3 1 16 15,0 0 4-15,5-1 28 0,1 2 4 16,4-1 3-16,2 0 7 0,2 0-7 16,3-2-6-16,2 1-1 15,0-1 1-15,2-1 9 16,1 0-6-16,1-2-6 0,1-2-4 0,1-2 0 0,1-2-3 16,3-5-4-16,-2-1-3 0,3-1 14 15,1-3-4-15,1-2-3 0,0 0-4 16,1-3 7-16,-2 0-3 15,0-2-21-15,-1-2 11 0,-3-3 7 0,-2-2-17 16,-2-1 17 0,-2-3-17-16,-2-2 10 0,-4-1 0 0,-2-2-11 0,-3-2 11 15,-3-2-11-15,-3 0 2 0,-1-1 9 16,-6-2-12-16,2 0-1 16,-6-2-1-1,-2 0 0-15,-1-2-12 0,-1 0 12 0,-5-3-3 0,-3 0-9 31,-3 0 11-31,0-2-1 0,-4 0-10 16,0-1 13-16,-3 3 24 0,-2-2 11 16,1 0-31-16,-1 2 12 0,-2 2 0 15,0 0 7-15,0 2 3 0,-1 1-13 16,0 0-9-16,-2 2-4 0,-2 2-12 16,0 1 10-16,-1 1-9 0,-2 3-6 15,-2 3 4-15,-1 4-6 0,-5 3-7 16,1 4 6-16,-1 4 0 0,-3 2 1 15,-1 8 3-15,-2 4 3 0,-1 6-4 16,2 5-87-16,-3 6-115 0,12-8-97 16</inkml:trace>
  <inkml:trace contextRef="#ctx0" brushRef="#br0" timeOffset="29142.81">9215 7391 13 0,'0'0'55'0,"0"0"-55"0,0 0 0 16,0 0 21-16,0 0 35 0,-58-54 15 16,47 46-35-16,1 1-16 0,-2-1-19 15,1 0 18-15,-2 1 1 0,1 0-4 16,-1 0 7-16,1 0-21 0,0 0 15 16,-1 1-4-16,0-1-11 0,-2 2 0 15,0 2 1-15,1-1 0 16,-3 1-1-16,2 1 0 0,-3 1-1 15,0 1 0-15,2 0 0 0,-2 1 1 16,1 3-1-16,-1 3 0 0,1 2 0 16,0 4-1-16,1 1-3 0,-1 2-10 15,-2 5 10-15,2 0 2 0,-2 3 1 16,2 0 0-16,0 3 0 0,2-1 2 0,1 2 11 16,2 1-12-16,1-1 12 15,3 1-11-15,1-1-2 0,1 1 0 16,2 0 2-16,0-2 1 0,3 2-2 15,0-3 0-15,1 1 0 0,0-2 1 16,2 0 0-16,3-2-1 0,2 0-1 16,2-3 0-16,1 1 0 0,3-2-1 15,2-1-17-15,3-1 18 0,2 0 3 16,0-1 0-16,1-1-3 0,3-2 0 16,-2 0 0-16,1-1 1 0,1-2 3 15,1-2-3-15,1-1 12 0,-2-1-13 16,4-1 1-16,-2 0 0 0,1-3 1 15,1 1-2-15,-1-3 1 0,0 0 12 16,3 0 7-16,-3-1-18 0,-2-3 21 16,2-4-7-16,-1 1-3 0,-1-1 3 15,-2-2-13-15,-1-2 13 0,0-1-13 16,-2-1 14-16,-3-2-14 0,1-2 10 16,-4 0-10-16,1 0 0 0,-5-3 14 15,-2 2-4-15,-1-3-13 0,-2 2 13 16,-3-2-11-16,-2 1 0 0,0-3-2 15,-2 2 0-15,-3 0 1 0,-2-2-1 16,-1 1-2-16,0-3-1 16,-2 0 3-16,-1 0 1 0,1 0-1 0,-3 0 3 15,2 1 17-15,0 1 22 0,-2 0-3 16,0 3 0-16,0 0-26 0,-2 3 23 16,0 0-33-16,1 2 20 0,-3 2-21 15,1 0-2-15,-1 1-3 16,-2 4-13-16,-1 0 3 0,-2 2 0 15,0 4 9-15,-6 1-15 0,0 2 3 16,-4 0 3-16,-3 7-4 0,-4 4-6 16,-1 7-19-16,-2 1-59 0,-3 9-52 15,1 1-20-15,8-4-89 0</inkml:trace>
  <inkml:trace contextRef="#ctx0" brushRef="#br0" timeOffset="30628.79">8379 7622 43 0,'0'0'40'0,"-54"6"5"16,26-2-2-16,3-1-4 15,-2 0-16-15,0 1-21 0,-1 1 1 0,2 1-1 16,-2 0-1-16,1 1-1 0,-1 2-1 16,-1-1 1-16,2 3-1 0,-2-1-1 15,-1 1-11-15,-1 1-3 0,-2 1-7 16,-1 1-10-16,-1 1 1 0,-3 1-8 15,-2 0 8-15,-1 0 12 16,-2 3-6-16,-2-2 24 0,-8 4 2 16,-9 4 0-16,-8 3 0 0,-3 1 0 0,4 0 0 15</inkml:trace>
  <inkml:trace contextRef="#ctx0" brushRef="#br0" timeOffset="32107.27">9763 7586 101 0,'0'0'0'0,"0"0"-98"0,-3-65 98 0,0 45 72 15,0-3-4-15,-1 5 1 0,-2 0 12 16,-1 4-28-16,0 0-21 16,-3 2-6-16,-3 1-6 0,-1 2-1 15,-2 2-16-15,-1 0-3 0,-6 2-1 16,-2 2-19-16,-6 3 17 0,-2 0-10 16,-9 1 11-16,-9 8-2 0,-13 6 1 15,-13 7 0-15,-6 4-1 0,-1 5-12 16,2 1 15-16,6 1-1 0,-4 3 1 15,0 2-1-15,-1 4-1 0,-2 2-29 16,1 3-95-16,19-9-82 0</inkml:trace>
  <inkml:trace contextRef="#ctx0" brushRef="#br0" timeOffset="52991.96">22022 10368 11 0,'0'0'36'0,"0"0"-34"0,-64 25 17 0,41-15 40 0,2 2-20 0,-5 2-9 15,3 0-8-15,0 3 1 0,0-1-10 16,2 1 4-16,-1 2-15 0,2-1 1 16,2 2 0-16,1-1 10 0,1 0-12 15,-1 3-1-15,4-3 0 0,0 2-2 16,2-1 2-16,-1 0 0 0,0 1-1 15,3-2 0-15,0 3-1 0,0-2 2 16,2 1-1-16,2 1 0 0,0-1 0 16,2 0 0-16,3 0 1 0,0 1 13 15,3-3 3-15,3 2 26 0,4-2-22 16,1 1-4-16,3-1-15 0,4 0 1 16,1 0 1-16,3 0 10 0,2 1 13 15,3 0 3-15,1-1 0 0,0 2-9 16,4-2 6-16,0-1-23 0,1 0 23 15,1-1-22-15,0-1 15 0,3-1-18 16,0 0 3-16,1-2 9 0,-1-1-12 16,4-2 0-16,-3 0 2 15,5-2 10-15,-1 2 10 0,4-3 10 0,-3 0-7 16,1 0-10-16,1 1 0 16,-2-2 4-16,1 3-7 0,0-4 0 0,-3 2-12 15,3-1 12-15,-4-2 3 16,3 1-3-16,-3-1-12 0,1 0 3 0,-2-1-1 15,4-1-1-15,-4-2 1 16,3 0-2-16,2 0 16 0,1-1-1 0,3-3 4 16,2-1-19-16,-2 0 0 0,8-2 2 15,6-2-2-15,7 0-1 0,1-3 1 16,-4 2 0 0,-13 1 1-16,-14 3 12 0,5-2-13 0,7-3 1 0,5 2 0 15,9-3-1-15,-5 2-1 0,-8 3 0 16,-8-1-2-16,-5 3-11 0,-9-1 0 15,-1 1 10-15,5-1 0 0,6-1 1 16,1-3 0-16,0 0-1 0,-6-1-1 16,-2 0 3-16,-1-2 0 15,-7-1 1-15,0 0 0 0,-7-3 1 0,-2-1 0 16,-4-1 16-16,-6-3-16 0,-1 0 2 16,-3-4-1-16,-2 0 2 0,-5-4-4 15,-3 0 0-15,-5-3-3 16,-4-1 0-16,-3-2 3 15,-5 2 46-15,-1-4-10 0,-4 0-35 0,-1-2 12 16,-4 2-11-16,-4-3-2 0,-1 2 0 0,0-1 0 16,-3 1 16-1,-9-4-16-15,-10-2 0 0,-6 0 2 0,1-1-2 16,1 9-1-16,5 5-2 0,9 4-10 16,-1 5 13-16,-5 1-1 0,1 4 1 15,-3 5-3-15,1 4-17 0,-4 6 7 16,1 3-3-16,-2 4 3 15,-2 8-7-15,0 5-12 0,1 7-63 0,-1 6-84 16,-1 7-20-16,16-7-52 0</inkml:trace>
  <inkml:trace contextRef="#ctx0" brushRef="#br0" timeOffset="54369.66">22576 11294 9 0,'0'0'29'0,"0"0"-13"0,0 0 37 0,-62 7-11 16,48-1-23-16,0 2-19 0,-1 0-1 15,0 2-1-15,2 3 2 0,-3 1-1 16,1 2 0-16,-2 3 1 0,2 2 0 15,-1 2 1-15,1 2 2 0,-2 0 0 16,1 3 0 0,-2-1 13-16,1 2-3 0,2 1-10 0,-2 0 20 0,3 1 0 15,-2 0 3 1,3-1 17-16,0 2 5 0,1 0-12 16,0-2-3-16,3 3 3 0,-1 1-10 15,2-2-3-15,2 1-7 0,3 0 4 16,1-1-7-16,2 0-10 0,1-1 16 15,4-3-16-15,6 1 23 0,4-4-13 0,1 1 10 0,5-1 16 16,5-2-16-16,5-2-20 16,3 1 20-16,5-3-1 0,11 3-19 15,10-2 0-15,13 0 20 0,3-4-20 16,0-6 0 0,-7-3-2-16,-5-5 1 0,1-1-2 0,2-1-2 0,1 0 0 15,0-2 2-15,3-3-1 0,0-4 1 16,-2-1-1-16,0-4 0 15,-1 0 0-15,-3-2 1 0,-2-3 2 0,0 1 11 16,-7-2 13-16,1 0 16 0,-4 1 20 16,-7 2-3-16,-9 2-13 0,-4 4-11 15,-5-1-2-15,7-4-10 0,1 0-21 16,7-2 0 0,-5-2-1-16,-2 2-1 0,-4-1-3 0,-2-1-10 0,-5-2 13 15,-1-2 1-15,-4-2 15 0,-4-2-16 16,-3-1 0-16,-7-2 1 0,-2 0 22 15,-4-3-22 1,-5 1 25-16,-9-3-6 0,-5-1-1 0,-3 0-19 0,-8-2 2 16,-14-4-1-16,-10-8 2 15,-14-8 16 1,-10 2-15-16,5 3-3 0,0 7-1 16,5 7 0-16,-2 1 15 0,-2 2-14 0,-5 2 15 0,-3 4-5 0,-1 2-11 15,-1 8-13-15,1 4 11 0,0 5-1 16,4 8-1-1,-1 4-18-15,8 11 9 0,3 6-20 0,3 8-84 0,3 7-141 32,10 0-84-32,18-7-101 15</inkml:trace>
  <inkml:trace contextRef="#ctx0" brushRef="#br0" timeOffset="69449.7">20444 11762 196 0,'0'0'2'0,"0"0"-2"0,0 0 42 16,0 0 20-16,0 0 10 0,-21-52 16 0,20 49-29 15,1 1-27-15,0 2-32 16,0 0-25-16,5 0 4 0,3 0 21 16,4 0 2-16,4 0 11 0,3 2-10 15,3 1 20-15,2 1-7 0,0 1 10 16,2 1-9-16,-1-1-15 0,3 1 1 15,0 0 10-15,1 0 3 0,0-1-12 16,0-1 15-16,0-1-18 0,0 1 12 16,-4-1-11-1,2 0 2-15,-3 0-3 0,-2 0 0 0,-3 0 1 0,-2 0 0 16,-4-2-2 0,-1 2-1-16,-4 0-1 0,-2-2-1 0,-4 1-10 0,-1-2-7 15,-1 0 20 1,0 0 28-16,0 0 15 0,-4 0-7 0,-5 0-14 0,-6 0 14 15,-2 0-34 1,-7 0-1-16,-4 0-1 0,-4-2-1 0,-3 2 1 0,-2 0-1 16,-2 0 0-16,0 0 0 0,1 0 0 15,2 0 1-15,0 0 1 16,5 2 0-16,2-2 2 0,3 1 14 0,4 0-14 31,3-1 10-31,2 0-13 0,1 0-1 0,6 0 0 16,4 0 1-16,2 0 0 0,2 0 13 15,2 0 46-15,0 0 12 0,0 0-41 16,4 0-30-16,1 0-3 16,5 0-26-16,5 0 26 0,5 0 2 15,3-1 1-15,5 0 0 0,3-1 1 16,1 1 0-16,2-1-1 0,3 0 0 16,3 0-1-16,1 2 1 0,0-1 0 15,2 1 0-15,-1 0 0 0,1 0 1 16,-3 0-1-16,0 0 1 0,-3 0 0 15,0-2 1-15,-5 2-1 0,-6 0 0 16,-2-1 2-16,-8 0-3 0,-6 0 0 16,-4 1 0-16,-5-1-13 0,-1 1 13 15,-3 0 13-15,-6 0 3 0,-8 0-15 16,-7 0-1-16,-7 0-3 0,-8 3-14 16,-3 1 15-16,-11 5-14 15,-7 1-23-15,-13 5-56 0,-6 3-45 0,2 2-33 16,18-4-91-16</inkml:trace>
  <inkml:trace contextRef="#ctx0" brushRef="#br0" timeOffset="73832.88">6248 7257 28 0,'0'0'75'16,"0"0"-23"-16,-62-14-3 0,41 9 0 0,-2 1-16 15,-1 0-10-15,2 1 9 0,-3 0-12 16,2-1 9-16,-1 1-6 16,0-2-7-16,3 2 1 15,-4-1-1-15,5 1 56 0,-1 0-60 0,-2 0-12 16,1 0-1-16,2 0-1 0,-4 2 1 15,2-1 0-15,2-1-1 0,-4 0 1 16,1 1 1-16,0 0-2 0,-1-1 2 16,1 0 1-16,-3 0-1 0,1 0 13 15,-2 1-10-15,1 0 17 0,-1 0-7 16,-3 0-10-16,0 1 0 0,-2 0 10 16,-1 0 0-16,-3 1-11 0,1 0-1 15,1 1 2-15,-4 2 0 0,-2 0 10 16,0 1-11-16,-2 1-1 0,0-1 2 15,-3 1 0-15,-1 1 0 0,1-1 13 16,1 1-14-16,-3 1 1 16,2-1 10-16,1 0 0 0,-1 0 0 15,-3 0 3-15,3-1 1 0,-2-1 2 0,2 1-6 16,-3-2 7-16,1 0-7 0,-2 0 0 16,4 0-10-1,-2 0 13-15,2 0-14 0,-1-1 2 0,-1 0 12 0,3 0-14 16,0-1 1-1,-1 0 0-15,2 0-3 0,2 1 0 0,-2-1 1 16,3 0-1-16,-2 1-2 0,2-1 0 0,-3 2 1 16,2 0-2-16,-2-1 1 0,2 2 1 15,0 0 0-15,1 0 0 0,0 1 0 32,0-2-3-32,0 3 2 0,-3 0 0 0,1 1 1 0,-2-1-1 0,0 0 0 15,2 1-1-15,1 0 1 16,1-1 0-1,1 3 0-15,0-2 0 0,3 0 1 16,-1 1 0-16,2-1 1 0,-2 1-2 16,1 2 2-16,2-2-1 0,-1 1 0 15,1 0 0-15,1 0-1 0,2 2 2 16,1-2 0-16,0 0 3 0,3 0-2 16,-1 0 0-16,2-2 1 15,3 2-2-15,0-2 1 0,1 1-1 16,0 0-1-16,5 0-2 0,-1 0 1 15,2 2-11-15,-1-2 13 0,2 2-1 16,-1 0 0-16,2 0 0 0,0-1-1 16,2 2 2-16,-1-1-1 0,0 0-2 15,1 2 1-15,1-1-1 0,1 1 2 16,1-1-12-16,1 1 11 0,1 1-2 16,2-2 1-16,1 1-23 0,3 1 25 15,0-1-12-15,1 2 0 0,0 0-3 16,3 0-10-16,3 1 9 0,1-1-15 15,2 3 6-15,1-2 13 0,1 0-10 16,2 2 22-16,0-2 1 0,3 1 0 16,-1-1 0-16,1 0 0 0,0-1-1 15,2 1-2-15,0-1 2 0,1-1-2 16,-1 0 1-16,2 0 0 0,1 0 1 16,0 0 1-16,-1 0-1 0,2 1 1 15,-1-3 9-15,1 0-9 0,2-1-2 16,-1 2 1-16,4-3 1 0,-1 1 15 15,2 0-15-15,3-1 0 0,-1 1 4 16,1-1-3-16,2 0 1 0,-2 0-1 16,1 0 1-16,-1 0 1 0,-1-1-1 15,1 1 2-15,-2-1-2 0,-1 1-2 16,0 2 0-16,0-3 0 0,-2 2-3 16,0 0 3-16,1-1-3 0,-2 1 1 15,0-2 0-15,-2 1-1 0,2-1 3 16,-1-1-1-16,0 0 1 15,-1 1-13-15,0 0 13 0,1-2 2 0,0 2-2 16,0-1 0-16,-1 0 1 0,4-1-1 16,-1 1 2-16,2 0 0 0,1-2 2 15,1 1 9-15,2-2-10 0,2 0-3 16,0 1 2 0,1-1-2-16,2 0-13 0,-3 1 0 0,1-2-13 15,-2-2-13-15,0 1 22 0,1-2 14 0,-1 0 0 16,1 0-10-16,-1 0 13 15,0 0-1-15,1 0 0 0,-1-3 1 0,1-3-1 16,0 3 2-16,-1-3-1 16,1 0 0-16,0 1 1 0,0-1 2 15,1 1-2-15,-1-1 2 0,1 1 14 16,-2 0-14-16,3 1-2 16,-3 3-1-16,0-2-1 0,0 2 0 0,-2 0 1 15,1 0 1-15,-1 1 1 0,-3-1-2 16,3 1-10-16,-1 0 10 0,0 0 0 15,1 0 4-15,-3 0 9 0,2 0-13 16,2 0 1-16,-1 0-1 0,1 1-1 16,0-1 1-16,-1 1-1 15,1 0-3-15,-2 0 2 0,2 0 0 16,2 0 2-16,-2-1 1 0,4 0 13 16,-3 0-14-16,1 0 0 0,1 0 0 15,-3 0 0-15,2 0 0 0,-2-2 0 0,-2-1 2 16,3 1-1-1,-2-1 2-15,1 0-1 0,0 1-1 0,0 0 12 16,1-1-11-16,-1 0-1 0,1 3 12 0,1-3-13 16,-2 2 13-16,1 0-11 0,-1 0-2 15,0 1 3-15,1-1-4 0,0 0 3 16,0 1 5 0,-1-1-7-16,-1 1 0 0,0 0 3 0,-1 0-2 0,0 0-1 15,2 0 1-15,-2 0 2 0,1 0-1 16,0 0-1-1,-2 1-1-15,0 0 0 0,1 0 1 0,1-1-1 16,2 1 1-16,-2 0-1 0,0-1 0 16,1 0 0-16,0 0 0 0,-2 0-1 15,4 1 1-15,-3-1 0 0,1 0 0 16,-1 0 1 0,1 0 16-16,1-2-4 0,-1 0 6 0,2-2 4 0,1 0-7 15,1 0-3-15,4-2 0 0,-2 2-13 16,0-1 4-16,0-1-1 0,0 0-1 15,-1 1-1 1,-1 0 1-16,4-1 1 0,-3-1 0 0,0 2-2 0,4 0 1 31,-3-1 1-31,0 3-3 0,4-2 3 0,-5 1-3 0,-1 0-13 0,2 0 13 32,-2-1 2-32,0-1 1 0,-3 0 7 0,0 0-10 0,-1 1 0 0,0-1 1 15,0 0 0-15,-1 1-1 0,-2 0 0 31,2-1 0-31,-2 0-1 0,-1 1 1 0,0-1-1 0,0 1 0 0,2-1 0 32,0 1-3-32,0-1 2 0,1 1 2 15,1-1 0-15,2 0 2 0,2 0-2 16,-2 0 0-16,1-1 17 0,-1 0-17 16,0 1 0-16,0-2 0 0,-1 0 1 15,1-1 1-15,-2 1 0 0,2 0 0 16,-1-1-2-16,-1-1 0 0,0 1 0 15,2 1 1-15,-3 0-1 0,0 0 0 16,-3 1 0-16,-1 0 0 0,1 0 1 16,-4 1 0-16,2-1 3 0,-3 0-2 15,2 0-1-15,-4 0 0 16,-1 0 1-16,0 0 2 0,0 0-2 0,-1 2 0 16,0-4 0-16,0 3 0 15,0-3 0-15,-1 1-2 0,1 0 1 16,0-1 1-16,-1 1-1 0,2-2-1 15,-1-1 1-15,1 1-1 0,1 0 0 16,2-1 1-16,-2-1 0 0,2 1 1 16,0-1-1-16,0-1-1 0,2-1 1 15,-1-1 0-15,4 0 0 0,0-3-1 16,0 2 0-16,2-1 0 0,0-2 0 16,-2 2-1-16,2-2 0 0,-2-1-2 15,-1 1-17-15,1 0 1 0,-2 0-1 16,0 3-9-16,-2-2 3 0,-3 2 13 15,0 1 10-15,-4-2 0 0,-5 4 2 16,1 1 1-16,-4-2 4 0,-5 3 15 16,-3 0-6-16,-1 1 3 0,0 1-12 15,-5-2 12-15,-7 2-16 0,0 1-16 16,-2 0 16-16,-4 1-13 0,-4-2 9 16,1 4-12-16,-7-1 14 0,0 2 0 15,-3 0-1-15,-2 1-10 0,-2 2 10 16,-4 1 0-16,0-2-13 0,-3 2 15 15,1 0-1-15,-4 0 0 0,0 0 0 16,0-1 0-16,1 1 2 0,-3 0-1 16,-1-1 0-16,0 0 1 15,-1 0 0-15,1-1 0 0,-2 0 0 0,2-1 1 16,-7 0-1-16,-8-1 0 16,-7-1 1-16,-1-1 1 0,3-1-2 0,6 2 0 15,5-1 0-15,1 2 0 0,-2-2 1 16,0 0 0-16,0 0 2 15,-3 1 0-15,-1 0 0 0,1 2-2 0,0-2 0 16,-2 1-1-16,-1 0 1 0,-2 1 0 16,-1 0 1-16,0 0-1 0,0 2 0 15,0-2 0-15,-2 0 1 0,1 2 0 16,0-3 11-16,2 1-13 0,1 0 1 16,3 0 1-16,-2-2 1 0,-1 2 0 15,0-1 10-15,0-2 10 16,1 1-7-16,0 1 4 0,0-2-1 15,1 0 7-15,-1 0-6 0,0 0-7 16,1 0 0-16,-1 1 3 0,0 1 10 16,-2 1-13-16,-4 1-9 15,-1 0-1-15,-6 2 0 0,3 0-1 0,-8 2 16 16,-4 2-17-16,-3 1-1 16,-3 2 0-16,1 3 0 0,-5 2 0 0,0 1-1 15,-5 3 0-15,-1 5-13 0,-1 5-67 16,-5 5-115-16,26-6-74 15,0 1-90-15</inkml:trace>
  <inkml:trace contextRef="#ctx0" brushRef="#br0" timeOffset="81572.14">9036 7408 17 0,'0'0'30'0,"-52"0"-7"15,28 0-1-15,0-1-5 0,0-2-15 16,3 2 0-16,-1-1 21 0,0 0-4 16,2 0-6-16,1-1-9 0,-1 0-1 15,0 1 13-15,-2-1-12 0,1 0-1 16,0 2 0-16,-2-2 13 0,1 3-12 16,1 0 9-16,2 0-11 0,-1 0 11 15,0 3 0-15,3 3 3 0,-1-2 1 16,3 3-4-16,-2 1 0 0,2 2-13 15,0 2-1-15,2 1-1 0,-1 2 1 16,2 1-1-16,-1 1 0 0,0 3-1 16,3 0 1-16,0 2-1 0,0-3 1 15,3 3 0-15,-1-1 1 0,4 0 0 16,1 0 0-16,2-2 1 0,1 3 3 16,1-4 13-16,4 0-13 15,3 2 16-15,0-3-6 0,3 1-13 16,1 0 0-16,0-1 0 0,4 2 2 0,-1-1 1 15,3-1-1-15,-1 2-2 16,3-2 0-16,1-2 0 16,-1 2 2-16,1-3 11 0,3-1-11 0,1 0 14 15,2-1 4-15,1-3-17 0,1 1 20 16,-1-1 0-16,2-1-10 0,0 0 0 16,-1-2-1-16,1 1-11 0,-2-3 1 15,1 0 1-15,-1 0 0 0,-2-2 0 16,0 0 10-16,-2-2-11 0,0 0 1 15,0 0 27-15,-2 0-7 0,0-3 3 16,-1-1-4-16,0-2 5 0,-1 0 2 16,-1 0-6-16,3-2 6 0,-4-1 7 15,1-2-10-15,1 0-7 0,0-2-2 16,0-1-4-16,0-1 3 0,-2 0-14 16,2-2-2-1,-1-2 4-15,-2-1-1 0,-1-1 10 0,-3 0-12 0,0-1 2 16,-2 0 0-16,-4-2 10 0,-2-1-13 15,-1 0 0-15,-4-1 0 0,0 0-16 16,0-1 15 0,-5 0 1-16,-1-1 0 0,-2 0 0 15,-2 2-1-15,0-1-2 0,-1 2-14 16,-2 2 16-16,0-1-2 0,-3 3 1 0,0 2-14 0,-2 1 13 16,0 2 0-1,-4 2-29-15,-1 3 2 0,-3 2-12 0,-1 2 0 0,0 5-14 31,-4 0 17-31,0 2 6 0,-4 2 4 0,2 3 9 16,-2 4 18-16,0 2-11 0,1 1 12 0,-1 1 0 0,4 1 0 31,0 0 1-31,1 2-1 0,3-1 0 16,1 1 0-16,0 0 0 0,3 0 0 16,1 3-2-16,1-2 3 0,1 3-1 15,1 0-1-15,2 1 0 0,2 1 1 16,1 1 0-16,1 1 0 0,1-1 0 15,1 2 0-15,3 0-1 0,0 0 1 16,4 0 0-16,2 0 0 0,0-1-1 16,2 0 1-16,4-1 1 0,3 2 2 15,2-3 14-15,2 0-12 0,3 0-3 16,1 0-1-16,3 0 3 0,0-2 0 16,1 1-1-16,2-2 2 0,1 0-3 15,1-3 1-15,0-1 11 0,3 0-10 16,1-3 1-16,1-2 9 0,3-2 3 15,3-2-13-15,2-3 20 0,4-2-20 16,1-1 0-16,4 0 20 0,0-6-21 16,1-1 15-16,2-2-17 0,-2-2 13 15,2-3-12-15,-3-3 2 0,0 1-2 16,-4-1 0-16,-2-1 21 0,-3-2-22 16,-4 1 3-16,-5-1 17 15,-3 1-1-15,-4-3 11 0,-5 2-7 0,-2-2 6 16,-4 0-6-16,-4-2 6 0,-2 2-9 15,-2-2-4-15,-1 0 7 0,-2-2-7 16,-3 1-3-16,-2-2-11 0,-4 1 0 16,-1-2 0-16,-1 0-2 0,-1 1-3 15,-2-2 3-15,-3 2 0 0,0 0-2 16,-2 2-1-16,0 0 0 16,-2 2-1-16,-2 1 1 0,1 2-13 0,-1 2 13 15,-2 2-10-15,-2 1 9 0,0 2-35 16,-1 2 20-16,-1 2 15 0,0 1-9 15,-3 2 10-15,0 2 0 0,-1 2-13 16,-2 0 14-16,-1 2-1 0,0 3 0 16,2 3 1-1,-3 2-2-15,0 1 1 0,1 3 0 16,1 2 1-16,0 2-1 0,-2 1 1 0,3 2 0 0,2 0-1 16,2 0-10-16,4 1 11 15,3 1-1-15,3 0-11 0,5-1 11 0,1 1-13 16,3 0 0-16,3 1 12 15,2 1 1-15,2-1 0 0,2 1-17 16,4 0 20-16,0 1 2 0,1 0 1 16,6 3-2-16,2-1 2 0,2 0 19 15,4 1-21-15,-1-1 24 16,7 1-13-16,0-4-12 0,2 2 0 0,3-1 0 16,0 0 0-16,3-3-20 15,0 0 20-15,1-3 1 0,1 0 1 0,0-1 15 16,1-3 6-1,1-3-4-15,0-1 1 0,2-3-4 0,0-4-13 0,3-2 33 16,-1-1-7-16,2-2-3 0,1-6 1 16,1-3-5-16,0 0-9 15,-3-3 0-15,-1-1-9 0,-1-2 9 0,-4 0-10 16,-1-2 10-16,-4 0-10 0,0-1-1 16,-3-2 0-1,-3 1 14-15,-3-2-16 0,-5 0 11 0,-3-2-11 0,0 0-4 16,-6-1-10-1,-3 0 13-15,-1-2 1 0,-5 0-2 0,-5 0-1 0,-2-1 0 16,-4 1 0-16,-2-1-10 0,-3 1 11 16,-6 1 0-1,-2 1-11-15,-2 2-3 16,-4 1 13-16,-2 4-36 0,-2 3 26 16,-4 3-3-16,0 3-4 0,-3 6-6 15,-9 4-35-15,-9 14-47 16,-11 14-26-16,-2 12-29 0,18-5-68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9-06T11:50:23.0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5955 12899 26 0,'0'0'20'0,"0"0"-18"0,-54 0-2 0,35 0 16 0,-6 0-16 16,2 2 0-16,-1 2 2 0,-1 0-2 31,0 2 1-31,0 0-1 0,-3 1 0 16,4 1 0-16,-4 0 0 0,0 1 0 15,1 0 0-15,-3 3 0 0,0 1 1 16,0-1 13-16,-1 2 8 0,-2 1 8 16,-1 1 2-16,-3 2 4 15,0 2 3-15,2 2-9 0,-5 4 6 0,2 2-14 16,-1 2-2-16,-1 2-4 0,1 0-15 15,1 2 1-15,-3 2 0 16,4 2 1-16,2 2 0 0,-2 1 10 16,4 1-12-16,1 2 12 0,3 2 0 15,3 0 0-15,2 1-12 0,3 2 2 16,2-1 10-16,1-1-13 0,6 0 22 16,-2 0-18-16,4 0 25 0,3-2-13 15,4-1-13-15,0-2 10 0,3-2 9 16,0-2-18-16,6 0 9 0,3-1 6 15,2-1-6-15,6 0 20 0,1-2-13 16,2 1 2-16,5 0 4 0,4-3 0 16,1 1 7-16,7-1-20 0,1-3 7 15,12 2-17-15,12 1 26 0,11-2-6 16,6-2-20-16,-2-6 30 0,-4-5 3 16,-7-6-35-16,-1-2 22 0,-1-1-20 15,1-1-3-15,2-5 2 0,3 0 24 16,3-2-24-16,4 0 15 0,1 0 22 15,-1-5-36-15,1 1 26 0,2-2-12 16,-3 0 25-16,-2 0-16 0,1 1-6 16,-2-1 32-16,4 1-23 15,0 1-3-15,-1-1-3 0,2 3-20 0,-2 0 0 16,0 1-3-16,0-1-1 0,-1 2-2 16,-2 0 3-16,0 0 12 0,1 2-12 15,1 1 1-15,3-1 2 0,-1 3-3 16,3-1-14-16,-1-1 14 0,0 1-1 15,-1 0 1-15,-5 0 2 0,0 0-2 16,-2 0 0-16,-3 0-2 16,7 0-12-16,-2 1 14 0,2-2 13 0,-1-1-10 15,-1 0-3-15,-1-1 0 0,-1 1 0 16,-4-2 0-16,1 0 23 0,-2 0-3 16,0 0-4-16,3 0-13 0,1 0 17 15,3 0-4-15,0 0-14 0,1 0 1 16,0 0 14-16,0-5-14 0,-3 3 0 15,-2-3 20-15,-3 0-10 0,2-1-11 16,-1 1 1-16,2-2 23 0,3 0-3 16,-3-1-22-1,0 1 12-15,-1-1 0 0,-2-1-11 0,0-1 2 0,-6-3 12 16,0 3 7 0,-7-3 0-16,0 1-20 0,0-3 20 0,-10 2-1 0,-4 2-18 15,-10 1 15 1,-1-1-6-16,7-1 0 0,5-3 3 15,3-3 1-15,-2-1-4 0,-1-1-10 0,-3-3 16 0,-4 1-6 16,0-1 4-16,-3-1 5 0,-6 0 1 16,0-1-7-16,-3 0 0 0,-4-1 4 15,-2-1 9-15,-4 1 0 16,0-2 4-16,-7-1-14 16,-1 0 1-16,-2-2 2 0,-2-2-19 0,0-1 13 15,-2-2-15-15,-3-1 18 0,-1-2-16 16,-5 0 23-16,1 0-24 0,-2-1 14 15,-2 2 3-15,-2-2-16 0,-3 0 16 16,-2 1-19 0,1-1 2-16,-2-2 24 0,-5 0-26 15,1-2-19-15,-4 1 19 0,-4-2 1 0,-1 2-1 0,-6 0-2 16,1 2-17 0,-5-2 18-16,-1 1 1 0,-8-3 0 0,-9-5-1 0,-7-3-2 15,-4 2 3 1,3 5-1-16,2 7 1 0,4 5-1 0,-3 1 0 0,-2 2-3 15,-6-1 1-15,-1 3-10 0,-2 2 12 16,-3-1-2 0,-2 5 1-16,-2-1-1 0,-4 4 0 0,-6 0-10 0,-3 3 10 31,-4 1 0-31,-5 0-1 0,1 4-12 0,-4 0 16 16,0 1-1-16,-1 0 0 15,-5 3 0-15,-3 2-2 0,-2 1 0 16,-1 1-1-16,1 2 1 0,-3 2 0 15,-1 0-10-15,-4 4 11 0,-3 3-1 16,-1 3 0-16,1 5-10 0,-2 2 11 16,-1 5-1-16,-2 1-10 0,1 5 13 15,-1 1-1-15,5 4-1 0,2 2 2 16,5-2 0-16,-2 5 0 0,5-1-1 16,-2 3-51-16,8 1-75 0,5 0-26 15,5 4-42-15,5 4-95 16,4 1-94-16,24-13-73 0</inkml:trace>
  <inkml:trace contextRef="#ctx0" brushRef="#br0" timeOffset="6478.93">3356 15107 196 0,'0'0'62'0,"0"0"-62"0,-65-45 29 15,44 32-16 1,-4 0-13-16,3 0 1 0,-1 3-1 15,-1 2-2-15,-1 1-1 0,1 1 2 0,-1 0-1 0,-2 2-1 16,1-2 2-16,-1 0-1 0,-3 1-1 16,0-1 2-16,-3 1-3 0,-3-1-8 15,0 1 12 1,-5 1 1-16,1 0-1 0,-2 1 2 0,-3 2 19 0,-7 1-4 16,-11 0-1-16,-9 4 7 15,-2 4-7-15,3 1-13 0,6 3 1 16,7 3-3-16,0 2-1 0,-4 1 1 15,-5 5-1-15,-1 3 2 0,0 3 0 16,-3 4 1-16,-3 1 1 0,-2 3-4 16,-2 3 26-16,1 1-25 0,0 2 0 0,7-1-1 15,3 4 0-15,1 0-3 0,1 4 0 16,2 0 2-16,4 3 1 0,6-8-13 16,14-7 10-16,8-6-13 0,4-2-14 15,-8 14 14-15,-3 14 16 0,3 14 41 16,5 4-21-16,14-6-18 0,10-6 1 31,5-7 1-31,1 0-4 0,5-1 2 0,6 0-2 16,-1-9 0-16,3-8-1 0,1-7-16 15,2-4 17-15,4 5-3 0,8 5 0 16,5 2-10-16,2 0 12 0,4-1 1 0,4-2-1 0,10 5-11 16,10 5 12-16,10 3 19 0,7-2-18 15,-4-7 2-15,-3-6-2 0,-2-4 28 16,5-3-15-16,0 1-12 0,0-1-1 15,1-2 0 1,0-3 1-16,0 0 0 0,3-1-1 0,-2-1 2 16,-3-1-3-16,-1 2 2 15,0-1-2-15,2 0 4 0,2-1-3 0,0-4-1 16,0 1 0-16,2-4 0 0,2-1 2 16,-2-1-2-16,-2-1 2 0,-3 0-2 31,3-2 0-31,-1 2 0 0,5-2 0 15,2 3-3-15,1 0 2 0,0 0 0 16,2 2 1-16,-1-1-3 0,-1 0 2 16,-4-1-2-16,0 0 3 0,-2 0 17 15,4-1-13-15,0 0 5 0,0-2 11 16,-1-1 9-16,1-3 33 0,0 1 0 16,-4 1-32-16,-2-2 22 0,-2 2-26 15,2 1-3-15,1-1 3 0,5 1-23 16,1-1 13-16,-1 2-1 0,0-1-13 15,-1 0-2-15,-4-3 13 0,0 1-11 16,-7-2 1-16,0-1-2 0,4-2 12 16,-2 0-3-16,3 0-10 0,3-3-16 15,-3-1 13-15,2 0 2 16,2-2 0-16,-6-1-1 0,2-2-9 0,-6 2 11 16,1-2 2-16,4-1 11 0,1 1 7 15,1-3 3-15,2 0 13 0,1 0-20 16,-1-1 7-16,1-1-10 0,-4-1 0 15,2 1 3-15,-5-1-15 0,3 0 16 16,-1 1-4-16,5 0 3 16,-2-1-15-16,3-1 0 0,-3 1 15 15,0-3 1-15,-1 1-16 0,-5-3 18 16,-4 0-2-16,-3-2-4 0,0 0 13 16,2 1 0-16,1-1-7 0,-3 1 11 0,2-1-1 15,-2 1-3-15,-1 0-3 16,-3 1-7-16,0 1 0 0,-2-3-15 0,-3 1 3 15,-2-2-3-15,-3 1 1 0,-8 2-1 16,-4 3-1-16,-9 4 13 16,1-3-10-16,4-1 27 15,5-4-27-15,6-4 20 0,-4-1-10 16,-2 1 3-16,-2-1-3 0,-1-2 3 0,-4 0-13 16,-1-1 17-16,-4-1-4 0,-2-1-15 15,-4 1 29-15,0-1-14 0,-4 0-3 16,-2 2 0-16,-2-3-11 15,-2-1 14-15,-3-1-12 0,-1-2 15 0,-6 1-17 16,-2-3 21-16,0 0-21 0,-5 1 0 16,-8-2 11-16,0 2-13 0,-4-2-1 15,-1 2 1-15,-3 0 0 0,-5-1-1 16,-1 2-1-16,-2 0 0 0,-4 0-1 16,-2-1-10-16,-3 2 13 0,-1 3-2 15,-3 0 4-15,0 0-5 0,-4 3 2 16,2-1-1-16,-3 0-1 0,-6-2 3 15,-9-5 0-15,-13-6-1 0,-1 1 1 16,0 2-2-16,7 6 2 0,5 2-3 16,-2 3-8-16,-1-1 11 0,-5 0 0 15,1 0-3 1,0 1 1-16,-2 0-1 0,2 1-11 0,-1 0 12 0,-5-1 2 16,0 2 0-16,-2 0-3 0,0 0 2 15,0 1 1-15,-1 1 4 0,1-1-3 16,-2 3-1-16,0 1-1 0,-4 3-2 15,-5-1 1-15,-1 2-11 16,-7 2 10-16,0-1 0 0,-2 3 1 0,0 0 2 16,1-1-3-16,-1 4 2 15,-5-1-1-15,0 2 0 0,-4 3 1 0,-3 0-2 16,0 4 3-16,-1 1 0 16,3 2-2-16,1 0 0 0,-3 0 2 15,-2 2 0-15,-4 3-3 0,0 1-10 0,1 2 10 16,3-1 2-16,-1 0-2 15,2 0-1-15,1 0 1 0,-3 2 1 16,0-1 0-16,5-1-11 0,1-1 9 16,5 3-9-16,0-2-9 15,0 2-27-15,0 1-16 0,-2 1-20 0,1 1-35 16,1 1-79-16,5 3 20 0,2 2-20 16,5 3-49-16,24-5-42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9-06T11:50:50.2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21527 7082 1785 0,'0'0'2'0,"0"0"-2"0,0 0 3 15,0 0 146-15,0 0-149 0,0 0-146 16,0 0 45-16,0 0 101 0,0 0 13 16,21-36 0-16,5 36-11 0,6 0 11 15,11 0 13-15,14 0-13 0,18-1-11 16,8-3 1-16,1-2-2 0,-3-1 2 16,-4-2-2-16,5 0 2 0,8 1-1 15,-1-1 0-15,8 1-2 0,2-2-2 16,1-1 1-16,3 1 0 0,5 0-1 15,-1 0-11-15,6-2 0 0,4 2 10 16,3 0 0-16,3-1-17 16,-3-1 1-16,6 1-4 0,-3-2-6 0,5 1-4 15,0 0 7-15,2 2 7 0,-2 1-7 16,2 1 9-16,1 4 15 16,-2 1-1-16,3 2 2 0,0 1 1 0,1 1-13 15,-4 3 13-15,0 2-1 0,0 0 1 16,3-1-1-16,0 1 10 15,0 1-9-15,-3 2 2 0,-1 1-2 16,-3 1-13-16,2 0 13 0,-4 3 0 16,5 0 15-16,-4 1-14 0,-3 2-1 15,0 1 16-15,2 1-3 0,-2-1-10 16,5-1-2-16,-2 2 35 0,-1-2-35 16,0-1 12-16,-2-3-10 0,4 0-1 15,0-3 17-15,2 0-19 0,0-1 1 16,-2-2-1-16,-1 1 0 0,0 0 0 15,0-2 0-15,0 1-2 0,0 0 2 16,-1-1-2-16,-2-1-34 16,-4 2 13-16,0 0 7 0,-1-1 0 0,-2 2-7 15,-3-2 0-15,-3 2-3 16,-2 0-3-16,-3 1 3 0,-5 0 13 0,-3 1-4 16,0 0 14-16,-2 2-10 0,-5 0 11 15,-2 1 1-15,0 0 1 0,-6 3 0 16,-2 0-11-16,-6 1 11 0,1 0 3 15,-4 0-3-15,-4 1-1 0,-2-1 1 16,-3 1 0-16,-3 1 0 0,-2-2 0 16,-9-3 0-16,-10 1 1 15,-6-5-2-15,-3 0 1 0,4 2-3 0,7 2 2 16,0 1 1-16,-3 0-3 0,0 0-7 16,-2 0 10-16,-1 0 1 0,-2-1-1 15,0 1 2-15,0 0 1 0,-2-1-1 16,0 3-1-16,0-3 14 0,-1 1-13 15,1 2 0-15,0 0-2 0,-3-1 0 16,2 1 13-16,-1 1 3 16,0-2-3-16,-2 1-10 0,0 0 0 0,-2-1-2 15,-1 0-1 1,1 0 1-16,-4-1 1 0,0 1-2 0,-3-1 20 0,-1 2 9 16,-3 0 17-1,0 0-4-15,1 3 3 0,-4 0 14 0,2 2-14 16,-1 2-12-16,-1 1-17 15,1 2 4-15,1 3 12 0,0-1-32 0,1 2 13 16,1 0-13-16,2-2 0 0,1 3-3 16,1 0 0-16,2 0 2 0,0 0-3 15,4 0 2-15,1 1 2 0,-1 0 0 16,2 2-1-16,3-1-1 0,-1 1 2 16,0 2 0-16,1-1 0 15,-2-1 0-15,0 2 0 0,-1-1 0 0,-1 1-2 16,-3 1-10-16,-1 1 12 0,0 1 1 15,-2 2 2-15,-1 1 0 0,-3-1 1 16,1 1 9-16,-4 0-12 16,-2 0 0-16,-2-1 2 0,1 0-3 15,-3 0 3-15,-3 1 1 0,1 1-4 16,-2 0 2-16,0 2 1 16,0 0 33-16,-1 7-34 0,-2 8 17 0,-3 7 11 0,-3 1-29 15,3-5 17-15,1-13-17 16,1-14-2-16,1-5 2 0,-1-1-1 15,-3 5 1-15,1 8 3 0,-4 5-1 16,0 0 0-16,-1 0-1 0,-2-2-1 16,0 1-1-16,-1-3 0 15,-2-2 1-15,0 0-3 16,-4-4 2-16,0 1 0 0,-1-2 1 0,-1-3 1 0,-2 1-2 16,-2-2 20-16,0 0-20 0,-1-3 13 15,-3 0-11-15,0-3 11 0,-1 0-11 16,-3-1 1-16,-1-3 1 0,-5 0 12 15,1-2-16-15,-11 3 1 0,-11 1 1 32,-8 2 0-32,-5-2-2 0,-1-2 1 0,6-5 11 0,3-4-12 0,-3-1 2 31,-3-2 1-31,-1 0-2 0,-4-1 15 0,1 0-14 0,-5-2 0 0,-3-1 11 16,-3 0-12-16,-2 0 1 0,-4 0 0 15,2-2-2 1,-3 0 1-16,3 0 12 15,-4-1 3-15,3-2 0 0,1-2-13 16,-1 1 46-16,2-2 12 0,-5 0-19 16,3 0-19-16,-2-2-3 0,-2 1 2 15,2 0-9-15,-1-1-1 0,-2 2-11 16,0-2 27-16,-2 1-28 0,1 0 1 16,1 0 12-16,1 1-10 0,-2-2-3 15,3 1 0-15,-1 1 0 0,-1-1 3 16,2-1-3-16,0 0 2 0,2 0-1 15,1-1-1-15,2 1 0 0,-3 0 0 16,2-1 1-16,-2 3 0 0,-1-1 15 16,0 0-16-16,1 0 0 0,3-2-41 15,1 1 41-15,3 0 36 0,2-1-7 16,-3 2-17-16,0 0-11 16,1 1-2-16,-1 0 4 0,2 2-4 0,-1 2 2 15,1 2-2-15,3 0 2 0,2-2 0 16,-1 1-1-16,0 0 0 0,1-1 11 15,-1 0-11-15,1-1 0 16,-2 1-2-16,-1 0 2 0,4-1 0 16,-2 0 0-16,0 0-9 0,0-1 9 15,-2 0 0-15,0-1 28 0,0 2-28 16,-2 0 0-16,-2 1 15 0,0 1-14 16,2 1 0-16,0 0 12 0,0 1 3 15,0 2-15-15,0 0-1 0,0 2-1 16,1 0 1-16,0 3-1 0,1 3-18 15,0 2-49-15,1 4-65 0,1 3-61 16,2-1-1-16,3 3-58 0,-4 0-66 16,7-4-235-16,16-3 33 0</inkml:trace>
  <inkml:trace contextRef="#ctx0" brushRef="#br0" timeOffset="1570.13">21816 6780 716 0,'0'0'0'0,"0"0"0"16,0 0 13-16,0 0 88 0,-53-9-16 0,43 9-85 15,0 0 55-15,2 2-55 0,-2 1 0 16,2 0 17-16,-1 1-11 16,1 2-6-16,-2 0-1 0,2 1 0 15,-2 3-21-15,-2 2 21 0,1 1-1 0,-4 2 2 16,1 2-13-16,0 2 11 16,-3 2-14-16,-1 2-4 0,0 4 20 15,-5 2 29-15,0 2-29 0,0 4 13 16,-4 1-9-16,0 4 12 0,-3 9-13 15,-5 9 14-15,-2 9 25 0,-1 6-16 16,4-7 3-16,5-3-12 0,4-6-15 16,2 1 14-16,1 0-13 0,-1 4-2 15,2-1 32-15,1 1-32 0,1-1 22 16,1 3-4-16,-1 0 19 0,4 0-37 16,-1 2 28-16,3 0-29 0,-1 3-2 15,3-1-1-15,-2 3 2 0,2-1 0 16,3 2-2-16,-2 0-26 0,1 1 13 15,2-1 15-15,-1 0-33 0,1-2 30 16,2 1-22-16,1-3 15 0,2 0 9 16,1 0-9-16,0-2-8 0,1 0 19 15,0 1 0-15,4-2-2 0,1 1-2 16,1-2 2-16,0-2 2 16,2 1 0-16,2-3 0 0,0-1 4 0,2-1-4 15,0-2 3-15,2-1-6 16,1-2-7-16,-2-7 10 0,-1-7 0 15,-1-8 0-15,-1 0 2 0,5 5-2 16,3 6-1-16,3 4-15 0,0 0 3 0,4-4 26 16,0 0-13-16,1-2 2 0,2-1 7 15,2-2-9-15,0-2-2 0,1-1 2 16,0-1-3-16,1 0 3 16,2-3-19-16,-1 2 19 0,0-2 1 0,1-1 0 15,-1 2-1-15,1-3 0 16,-1 1-1-16,0-1 1 0,2 0-1 15,-1-1-13-15,-1 0 14 0,-2 1 0 16,2-3 33-16,0 1 13 0,0-2 32 16,3-1-75-16,-3 0 43 0,0-2-14 15,1-1-6-15,0-1-22 0,2 0 41 16,-2-2-32-16,1 2 3 16,2-4 14-16,1 2-11 0,0-4 11 15,2 1-11-15,1-1-6 0,-2 1 3 0,5-2 4 16,-4-1-3-16,4 1-15 0,-2 0 9 15,0-1-11-15,3-1 2 0,-3 0-2 16,0 0 0-16,2-1 3 0,-3-1 10 16,4 1-10-16,-5-1 16 0,4-1-16 15,-3 3-1 1,2-3 0-16,-3 1-1 0,3-2 14 0,-3 0-12 0,2 0 0 16,-2-1 0-16,0-2-1 0,-3 3 17 15,2-3-16-15,-1-3 26 0,-2 2-27 16,0-2 20-16,0 0-21 0,3 0 24 15,-2-1-25-15,0-3 13 0,-2 1-11 16,2-2 1-16,5 0-1 0,-3-2 2 16,6 0-2-16,5-2 1 0,12-3 10 15,8-3-13-15,4-1 0 0,-1 1-23 16,-5-1-16-16,-4 4-36 0,3-2-16 16,1 2-52-16,2 2-42 0,4 1-27 15,-1 2-46-15,3 3-55 0,-20 1-49 16</inkml:trace>
  <inkml:trace contextRef="#ctx0" brushRef="#br0" timeOffset="10014.25">5538 6067 108 0,'0'0'0'16,"0"0"0"-16,-50-31 182 0,33 20-120 0,-2-1 0 15,0 2 26-15,-1 1-52 0,0 1-34 16,0 2 34-16,2-1-23 0,-2 2-11 16,-1 0 11-16,-1 2-10 15,0-1 0-15,-4 0 10 0,3 2-12 16,-6 0-1-16,1 1 0 0,-1 1 0 15,-4 0-2-15,-1 0 2 0,-5 0 1 16,2 1 0-16,0 2 0 0,-5-1 1 16,2 1-2-16,-4-2 2 0,3 1-1 15,-2-1-1-15,3-1 0 0,-5 0 0 16,2 0 2-16,0 0-2 0,-5-1-4 16,1 1 1-16,0 0-13 0,1 0 12 15,1 4 1-15,-1-1-10 0,1 3 10 16,4 2 0-16,-4 0 0 0,2 0-10 15,1 2 11-15,2 1 0 0,1 2-1 16,3-1-10-16,1 2 11 0,1 0-11 16,2 3 11-16,1-2-14 0,4 0 3 15,2 2-3-15,0-1-14 0,5 2 8 16,2-1 9-16,2 1 13 0,2 3 26 16,3-1-26-16,4 2 0 0,1 0-3 15,3 1 2-15,2 2-15 0,1 0 16 16,0 3 1-16,0 0 12 0,0 1 0 15,4 4-9-15,-3 0 15 0,0 0 7 16,1 1-26-16,-1 0 16 0,-1 1-2 16,1-2-14-16,-1 0 3 0,0 2-2 15,0-1 0-15,0 0 1 0,0 1-2 16,0-1-1-16,1 1 1 0,2 0-3 16,3 1 0-16,1-1-11 0,0-1 1 15,2 1 12-15,3-1-15 16,1-1 14-16,1-1-11 0,3 0 11 0,4-1-15 15,-2 0 14-15,2-1-13 0,3-1 14 16,2-1-2-16,2-2 3 0,3-1-12 16,0-2 12-1,5-1 1-15,0-2 13 0,3-1 3 0,4-3 1 16,-2 0-4-16,2 0-13 0,3-3 0 16,-2 0 19-16,9 1-2 15,7-2-4-15,10-1-13 0,2 0 2 0,-5-3 21 0,-4-2-21 16,-9-1 11-16,4-3 3 15,2 1-12-15,5-1-3 0,3-1 0 16,1-1 15-16,2 0-16 0,2 0 0 16,0 0 2-16,2-2-2 0,-1 0 1 0,0-1-1 15,-2 0 0-15,4 0 13 16,-3-2 0 0,5 0-10-16,2 0 16 0,-1 1-18 0,-1 0 12 0,0-1-13 0,0 2 0 15,-5-1 12-15,1 1-12 0,-3 0-13 31,-2 0 13-31,2 0 0 0,5 2 2 0,-4-1 11 0,3 2 17 0,-2-2-1 16,2 2-3 0,-2-1 26-16,0 1 7 15,-2-1-7-15,-1 1-32 0,-1 0-1 16,2-1-3-16,0 1-3 0,2-1-9 16,2 0 15-16,-2 0 1 0,1 0-18 0,-1-1 1 15,0-1 17-15,-1 2-19 0,-4-1 2 16,2 0 0-16,2 2 17 15,1-1-18-15,3 1-1 16,-1 0 23-16,3 0-24 0,-1 0 0 16,2 0-2-16,-1 0-21 0,2 0 23 15,-3 0-2-15,2 0-18 0,2 1 17 16,1 1-13-16,4 0 15 0,2 0 1 16,-1-1 2-16,2-1-1 0,-2 0-1 15,-3 0 0-15,0 0-2 0,-2 0 1 16,0-2-2-16,4 0-14 0,-2-1 14 15,1 0 0-15,-1 0-10 0,1 2 0 16,-3-3 10-16,-2 2-10 0,0-1 0 16,-2 1 13-16,4 1 3 0,0 0 32 15,1 1-15-15,1 0 3 0,1 0-10 16,1 0 10-16,-2 1-22 0,1 0 1 16,1 0-1-16,-2 0 12 0,1-1-13 15,2 0-1-15,4 0 1 0,-2 0 1 0,1 0-1 16,1 0-2-16,-4 0 2 15,0 0 0-15,-1 0 12 0,0 1-12 16,0 0 2-16,0 0 0 0,1-1 11 16,-1 2-10-16,-1-1 14 0,-3-1-15 15,-4 2 11-15,-1-1-10 0,-2 0 17 16,-1 1-1-16,1-2 1 0,-1 1 3 16,1 1-22-16,-2-1 18 0,2-1 4 15,-4 0 10-15,-1 1-4 0,0-1-16 16,-2 1-11-16,-1-1-1 0,0 0 12 15,1 0-13-15,2 0 2 0,0 0 2 16,-2 0-1-16,4 0 0 16,-3-1 13-16,-1-1-12 0,-2-1 9 15,-1 1-13-15,-3 1 0 0,-2-2 0 0,-1 3-3 16,0-1 2-16,0-1 0 0,2 2 0 16,-1 0 1-16,0 0 0 15,1 0 1-15,-2 0 0 0,1 0 3 0,-1 0-2 16,-2 0 1-16,-2-1 0 0,1 0 10 15,-1-1-12-15,-3 1 2 0,2-1-3 16,0-1 0-16,2 1 0 0,1 1 1 16,0-2-1-16,-2 1 0 0,2 1-3 15,-2-2 1 1,1 3-1-16,1 0 0 0,-3 0 0 0,2 0-10 16,-1 0 10-16,-1 0 3 0,1 0-2 15,1 0-11-15,1 0 13 16,3 0 11-16,0 0-11 0,-1 2 0 0,2-1-1 0,-1-1-1 15,0 1 2-15,2 1 0 0,-3-1 1 16,1 1 0 0,-2-1 1-16,0 0-1 0,-2-1 1 0,2 1 1 0,0 0 0 15,1 0 0 1,4 0-3-16,-3-1 1 0,2 2 1 16,1-2 11-16,-1 0-9 0,0 0 15 15,-1 1 1-15,2-1-17 0,-2 0 16 16,-1 0-2-16,1 0-17 0,-1 0 0 15,0 0 2-15,2 0 1 0,1 0-1 0,0-1 0 16,-1-1 2-16,3-1 9 0,-1 0-11 16,0-2 14-16,-1 1-13 0,0-2 14 0,-2-1-14 15,0-1 10-15,1 0-10 16,-3-2 0 0,2 1 0-16,-1-1 16 0,-2 0-16 15,3-1 14-15,-5-3-1 0,3 2-13 16,-4-2 13-16,-8 3 1 0,-10-1-1 15,-5 1-3-15,-2 0 0 0,4-1 0 16,4-3 13-16,6-3-14 0,-5 0-11 16,2-2-1-16,-6 1 13 0,-2-4 0 15,0 2 0-15,-3-3 3 0,-2 1 0 16,-1-3 1-16,-2 0-14 0,-3-2 16 16,-1 1-6-16,-2-3-13 0,-3 0 0 15,-1 0-1-15,-2 0 1 0,0-2 7 16,-4 1-7-16,0 0 0 0,-3-1-2 15,0 2 0-15,0-1 2 0,-4 1-2 16,0 1 1-16,-2-2 1 0,0 3-2 16,0 0 1-16,-2 0-12 0,-3 0 13 15,-3 1 0-15,0 0 1 0,-3 1-2 16,-3 1-16-16,0 0 0 0,-3 2 15 16,-1-1-1-16,-3 3-26 0,-4 0 9 15,-2 1 17-15,-5 0-10 0,-3 1-13 16,-2 1 25-16,-6 0-1 0,-7-3-14 15,-12-1 3-15,-12 0 11 0,-6 0-11 16,-1 0 13-16,5 3-1 0,4 1-1 16,-1 1-1-1,-5 2 2-15,-4-1-1 0,-2 1 0 0,-4 2-1 16,-3-1 0-16,-4 1-10 0,-3 1 13 0,-5 0-2 16,-2 1 2-16,-6 0-2 15,-2 3 2-15,0 0-3 0,-2-1-1 0,-4 2 3 16,-1 0 1-16,0 1-1 15,-2 0 1-15,0 0-1 0,3 0-1 0,-1 0 1 16,-2-1 1-16,2 0 1 0,-1 0-1 16,0-1 1-16,0 1 0 0,3 0-1 15,0-1 1-15,-2-1-1 0,1 1 0 16,-2 0 0-16,2-1 1 16,-1 2 0-16,1-2-1 0,0 0 2 15,-2 1-2-15,0 1-1 0,-2 0 1 16,0 0 0-16,2 0 0 0,-1 2 1 15,0-2 1-15,-2 2 0 0,0 1-1 16,-3 0 0-16,0 1-1 0,-1 0 0 16,3 1 1-16,-4 0 1 15,1 1-1-15,-3 0-1 0,1 1 0 16,-1 0 0-16,1 0 0 0,1 2 1 0,-2 1-1 16,1 0-1-16,-3 1 1 15,1 2-1-15,2 0 0 0,1 1 0 0,1-1 1 16,0 1 0-16,-3 0 0 0,3 1 0 15,2 1 1-15,-1-1-1 16,-1 2 1-16,5-2-2 0,-4-1 1 0,3 1 0 16,-2-1 0-16,6 0 3 0,-4 2-2 15,5-3 3-15,2 1-1 0,-2 0 0 16,3-3-1-16,0 1 11 0,4-2-9 16,1 1-3-16,2-2 2 0,1 1 10 15,2-1-11 1,-1-2 0-16,3 0-1 0,-1 0 3 0,5-2-2 0,2-1 0 15,1 1 0-15,2 0 9 0,-3-1-11 16,4 1-1-16,1-1 0 16,0 0 1-1,3 1-1-15,1 0 0 0,2 2 1 0,0 0-2 0,-1 0 2 16,2 1-1-16,0 1 0 16,3 2 0-16,-2 0 0 15,2 0-1-15,1 2 1 0,1-1-2 0,0 0 3 0,1 0-1 16,-1 0 1-16,3-2 2 0,-3 2 0 15,1-3-1-15,0 0 1 0,1-1-1 16,4-1 2-16,-1 0 10 0,5-1-10 16,-4-2 9-16,2-3-12 15,-1 2-11-15,1-2 11 0,3-1 13 0,-1-1-12 32,0 1 0-32,0 0 1 0,-1 1 18 15,2 3-1-15,1 0-5 0,2 0-13 16,0 3-1-16,0 0 0 0,0 4-3 15,-2 4 0-15,1 3-1 0,-2 4-12 16,-1 3 15-16,1 3-2 0,-2 3-23 16,3 5-52-16,1 2-55 0,-1 3-105 15,0 4-140-15,17-8-94 0,-4-1-35 0</inkml:trace>
  <inkml:trace contextRef="#ctx0" brushRef="#br0" timeOffset="12950.56">20993 7820 530 0,'0'0'0'0,"15"-68"-218"0,-9 35 218 0,5-4 91 0,0-1-16 15,2 0 26-15,0 3-22 0,1 2-27 16,3 2-23-16,-2 1 4 0,3-1-7 16,1 2 3-16,1-3 20 0,3 1-26 15,0-1-7-15,5-2 0 0,0-1 4 16,3 2-4-16,2-3 1 0,3 1-1 15,3 0-14-15,0 1 1 0,5-1 1 16,-2 0-1-16,3 3-1 0,0-1 0 16,1 2-2-16,0 1 0 15,8-2-2-15,8-2 1 0,-5 6-1 16,-8 2-24-16,4 4 26 16,-2 0-1-16,16-3-1 0,8-4 2 0,-4 4-1 15,-4 3 1-15,-6 3 3 0,3-2-3 16,-1 3-4-16,1-2 4 0,0 1 0 0,2 3 0 15,-2-1-2-15,-1 2-20 16,-2 3 21-16,-4-3 2 16,5 3 2-16,-5-1 10 0,4 0 3 0,1-1 13 15,-3 2 10-15,1-1-6 16,1 0-10-16,-2-1 9 0,3 1 17 0,0-1-10 16,-2-1 10-16,2 2-3 0,2 1-4 15,0-3 0-15,1 3 1 0,5-1-17 0,1 1 0 16,3-1-7-16,1 2 10 15,4-1-6-15,2 1-7 0,-2-1 7 16,0 1-23-16,1 2 2 0,1-1 11 16,2 2-11-16,2 2-2 0,3-1 2 15,1 2 10-15,4 0-12 0,0 0 0 16,2-1 0-16,2 2 0 0,2-1 1 16,1 2-1-16,2 0 13 0,5 1-13 15,0 2 0-15,1-1-1 0,-3 1 2 16,0 0-1-16,2 0 3 15,-3 0-3-15,4 0 1 0,-1 2 10 16,2 1-10-16,-5 2-1 0,-1 0 1 16,-5 1-1-16,-1 0 0 0,1 2 1 15,-3 3-1-15,1-1 0 16,-2 3-3-16,-1-3 3 0,-4 4 0 16,-2-1-3-16,-2 0 0 0,-7 2-11 0,3 4 12 0,0-1-9 15,-1 3 11-15,2 0 0 0,-1 1 1 16,0 1 10-16,-3 0-9 15,-2 3 0-15,1 0 0 0,-7 1-2 16,3 1-7-16,1 0-6 0,-1 1 13 16,2 0 11-16,0 0-10 0,0-1 0 15,-4 1-1-15,0-1 0 0,-1 2 1 16,-4-1 0-16,-1 2-2 16,-3-2 0-16,2 3 0 15,1 0-18-15,0-1 19 0,-1 1-3 0,2 1 2 0,0-1-2 16,0 1 1-16,-2 1 2 0,1 0 0 15,0-1 0-15,-2 1 10 0,2-1-10 16,-1 1 0-16,3 0 0 0,1 1 1 16,2-1-1-16,-1 1-7 15,-1 0 7-15,0-1 13 0,0-1-13 0,0 1-26 32,-4 1 26-32,-1 1 4 0,-3-2 9 0,-1 2-12 0,0-1 1 0,0 1 0 15,2 0 0 1,-4 0-1-16,2 1 2 0,-3-2-3 0,0 0 0 15,-3 1-2-15,1 0 2 0,-9-4-1 0,-7-6-1 16,-9-4 1-16,1 1 0 16,4 4 0-1,4 4-1-15,7 5 2 0,-4 0 0 16,3-2 0-16,-2 0 0 0,0 1 0 16,-1 0 0-16,0-2-1 0,-1 0-2 15,-1 1 1-15,1 0-1 0,-1 0 1 16,-2 0 1-16,-2 1-16 0,1 0 15 15,-2 1-17-15,-1 1 15 0,-3 1-18 16,0-1 5-16,0 2 17 0,-3 0-1 16,-1 2 1-16,-1-2-22 0,0 2 20 15,-3 0 0-15,-1-3-11 0,2 2 12 16,-2-1-13-16,-1-1 14 0,2-1 3 16,0-2 17-16,-1 2-7 0,2-1 10 15,-2-1-21-15,3-1 21 16,-2 1-21-16,0 1 1 0,3-2-2 0,0 2 15 15,0 0-12-15,0-1 9 0,2 1 13 16,-2 0-25-16,-1 1 26 16,0-1-27-16,-3 1-3 0,0-1 3 15,-1 2 0-15,-3 1 0 0,-1 1 0 16,-1 2 1-16,-2 6 18 0,-4 11-6 16,-4 10-11-16,-5 8-2 0,-4 4-42 15,-11 0-91-15,-5 3-27 0,-9 6-74 16,-10 6-89-16,-10 4-48 0,9-24-44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9-06T11:53:10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20861 5834 496 0,'0'0'0'16,"0"0"-313"-16,0 0 313 0,-32-54 78 0,27 41-26 15,0-1 13-15,1 4 7 0,1-2-30 16,2 2-25-16,-1 2-4 0,1-1 6 16,1 1-15-16,0-1 12 0,0 2-13 15,4 0 10-15,-1-2-10 0,4 3 10 16,-1-2-10-16,5 0 0 0,-1 2-1 15,2 0 1-15,5 1-2 0,-2 0-1 16,3 1 0-16,2 2-2 16,1 1-1-16,4 1 0 0,2 0 1 15,3 0-2-15,5 3 2 0,3 1 0 16,3 3 2-16,8 1 0 0,11 3 0 16,8 2 2-16,7 1-1 0,-5-2 0 15,-5 1 0-15,-3-2 3 0,2 0 9 16,0-2-11-16,1 3-2 0,0-1-1 0,-1-3 0 15,-1 0-12-15,-2 1-4 16,-2-2-5-16,-10 0 2 0,-8-2-9 16,-9-2 12-16,-1 0 15 0,4-1-14 15,7 2 13-15,5 0 0 0,-4 0-10 16,-1-1 11-16,-2 0 0 0,-4-1-11 16,-4-1 10-16,-5 2-1 0,-6-3-9 15,-5 3 10-15,-6-3-10 0,-3 1 10 16,-6-1-30-16,-1 2-65 0,-5-2 49 15,-2 0 49-15,-8 0 2 0,-8 0 0 16,-4 0 1-16,-11 0 0 0,-9-2-1 16,-15-1 2-16,-11-1 9 0,-3 1 10 15,3-2 12-15,4 1 14 16,5-1 4-16,-4 1-5 0,-3 0 5 0,1 1-1 16,-1-2 0-16,-1 0-6 15,2-1-11-15,0 2-2 0,-3-1-10 16,4 3 0-16,0-1-7 0,2 0-13 0,-1 1 17 15,-2 1-18-15,2-1 1 0,0 2 0 16,2 0-1-16,1 0 0 16,2 0 14-16,2 1-16 0,3 3 0 0,3 2-24 15,8-1-70-15,9 2-53 0,7 1-68 16,14-4-118-16</inkml:trace>
  <inkml:trace contextRef="#ctx0" brushRef="#br0" timeOffset="82980.39">9802 12247 969 0,'0'0'1'0,"0"0"-1"0,0 0 3 0,0 0 38 0,0 0-41 16,0 0-39-16,0 0 13 0,-44 53 26 16,44-34 1-16,1 0-1 0,4 3 29 15,0 0-13-15,3 3 20 0,2 0-6 16,-1 3 2-16,-1-3-12 16,2 4 16-16,-1-3-7 0,2 4-10 0,-1 0 21 15,-1-1-21-15,3 2 10 16,-2-1 17-16,0 1-30 0,0-1 1 15,-2-2-14-15,2 0 33 0,-4 2-14 16,3-2 1-16,-2 2-3 0,0-1 19 16,-1 2-7-16,-1 1-6 0,-2 0-22 15,0 3 12-15,0 1-15 0,-3-1-1 16,2-1-11-16,-2 2 8 0,0-1-7 16,0 0 10-16,0 1 1 0,-3 2 2 15,-3 1 1-15,2 2-1 0,-4 0 10 16,1 3-12-16,0-3 2 0,-3 1-1 15,3 3 2-15,-5-2 25 0,1 0-16 16,1 0-11-16,-3-3 1 0,1-1 14 16,2-3-17-16,-2 1 1 15,1-1 1-15,0-1 1 0,-2-1-2 0,2 0-1 16,-3-1 2-16,2-2-1 16,0 1-1-16,-1 1 0 0,0-2 0 0,0 0 0 15,2 0 3-15,0-3 0 0,0 2 0 16,2-3 0-16,0 1 17 15,1 0-4-15,1-2-13 0,1 1 20 0,1-2-21 16,1 0 2-16,-2-1-2 0,4-1 0 16,-1-1 9-16,1 0-11 15,1-2-4-15,1 0 3 0,0-3 1 16,0 0-2-16,0-1-1 0,0-1-13 16,0-2 16-16,1 0-2 0,0 1 0 15,1-2 1-15,-1 2 1 0,0 1-1 16,1 1 1-16,2-1 13 0,-2 3-13 15,1-1 1-15,-3-1 2 0,1 1-1 16,0 1 11-16,0-3-10 0,-1 3 9 16,0-2-11-16,0 2 14 0,0-1-14 15,-1 0 2-15,-1 2 17 16,-1-2-17-16,-2 1-1 0,2 2 11 0,-2-1-9 16,1 1-2-16,0-2 1 0,1 0 17 0,1 0-20 15,0-2-2-15,0 0 0 16,2 0 2-16,0-1 0 0,0-1 0 15,0 2-1-15,0 0-1 0,0-1-9 16,0 4 11-16,2-1 3 0,1 1 12 16,-1 1-14-16,2 0-1 0,1 1 3 15,-3-1 0-15,2 1-5 0,-2-1 3 16,2 2-1-16,-1-1 16 0,-1 1-16 16,0 3 20-16,0-3-17 0,-1 3-1 15,0-2-2-15,-1-1 2 0,0-1 2 16,0 0-2-16,0-1 1 0,0-1 0 15,0-1-2-15,0-1-1 0,0 0 2 16,0-3 0 0,0 1-1-16,0 0 0 0,0 0 0 0,0-1 0 0,1 3 1 15,0-2-2 1,1 2 3-16,-1 0-1 0,1 0 1 16,1 0 0-16,-3 2-1 0,1-2 11 0,0 3-11 15,0-2 1-15,0 0 1 0,0 1-1 0,0 0 16 16,2-1-15-1,-1 1 9-15,-1-1-13 0,2 0 2 0,-1-2-2 0,0 1 1 16,1 1-2-16,-2-1 1 16,1 1 0-1,1 2 9-15,0-1-6 0,-1 2-3 16,1-1 2-16,-1 0-2 0,0 0 2 16,1 1-1-16,-1-1-1 0,3 1-1 15,-3-1 1-15,-1-1 2 0,0 0 1 16,0 2 10-16,-1-2 4 0,0 3-17 15,0-2-2-15,0 3 0 0,0-1 0 16,-1 2 2-16,0-1 2 0,-1 1 0 16,1 1 2-16,-3-2 12 0,2 2-14 15,0 1-1-15,0 0 0 0,-2 1 0 16,2 0 0-16,-1 2 2 0,1-1 0 16,0 1-2-16,0 0 1 0,0 0-2 15,2 2 0-15,0 1 0 0,1 0-13 16,6 1-23-16,2 0-6 0,-3-3 42 15,2-5 29-15,-4-3-16 0,0 0-13 16,1 0-2-16,1 6-11 0,0 4-32 16,2 4-78-16,6 14-20 0,8 20-75 15,14 28-228-15,5 13-190 0,-8-19 212 16</inkml:trace>
  <inkml:trace contextRef="#ctx0" brushRef="#br0" timeOffset="85933.14">9349 16088 352 0,'0'0'199'0,"0"0"-111"0,-51-17-59 16,28 17 82-16,-5 0-46 0,-2 9-65 16,-3 5 0-16,-4 4 17 0,-3 6-16 15,-13 9 2-15,-10 7 23 0,-10 11-6 16,-3 4-1-16,5-3 1 0,3-3 6 15,5-5-7-15,-2-2 11 0,2-1-4 16,0 0 6-16,1-4 4 16,3 0-36-16,10-9 13 0,7-5 4 15,11-7 12-15,7-4 0 0,-6 2-9 16,0-3 6-16,3-3 6 16,3-2-6-16,7-6 0 0,4 0 27 0,6-6-18 15,3-3 1-15,3-4-35 0,1-6-1 0,5-4-6 16,8-9-24-16,9-12-9 15,13-18 17-15,14-22-11 0,8-9 14 0,0-4 17 16,1 0-33-16,-3 5-1 16,1-4 16-16,0-1-6 0,1-2 10 0,0 1 0 15,-2 1-1-15,-1-2 15 0,0 0 2 16,-4 1-2-16,0 2 2 0,-2 4-1 16,-3 6-1-16,-2 7-2 0,-2 7 3 15,-7 5-12-15,-5 15-19 0,-10 11 2 16,-5 13-2-16,-4 5 6 0,-2 3-7 15,-1 2 1-15,-5 2 19 16,-4 7-4-16,-12 9-19 16,-9 6-136-16,-16 15 67 0,-21 12 50 0,-23 16-4 15,-15 9 59-15,-7 0 11 0,-2 0 15 16,0-5 33-16,-9 4 26 0,-5 4 12 16,-5 0 31-16,-3 5 8 0,-3 0 5 15,-1-1-21-15,-2 0 1 0,-1 0-30 16,-5 1 3-16,3-3-39 0,0-2 7 15,1-4 0-15,7-3-4 16,3-7 10-16,11-5-19 0,8-7-3 0,15-9 19 16,11-5 3-1,9-8 0-15,18-7-20 0,12-5-12 16,15-1 9-16,4-2 13 0,1-5-15 0,-2-3-1 0,2-3-20 16,3-1-22-16,4-4-13 0,3-2-3 31,7-2-10-31,3-5-29 0,3-5-13 15,9-12-35-15,14-22 48 0,17-25 6 16,12-18 33-16,7-12-20 0,6-2-39 16,-1 3 1-16,3 0 19 0,0-3 12 15,5 0 4-15,-2 1 20 0,0 3-1 16,0 5-2-16,-4 9 18 0,-4 8 3 16,0 7-13-16,-9 9 14 0,-2 9 3 15,-9 15 10-15,-13 13-13 0,-7 15-21 16,-6 10 20-16,-2 0-3 0,-3 3-22 15,0 3 0-15,-8 8-16 0,-3 5-56 16,-1 2-55-16,-11 8 59 0,-6 4 91 16,-9 7 3-16,-17 10 26 0,-21 14 36 15,-20 15 22-15,-15 7 7 0,-5 2 4 16,-1 2-14-16,3-3-6 0,-7 8-17 16,-8 4 14-16,-2 4-7 0,-10 4-4 15,-3 3 1-15,1 3-4 0,0 0-12 16,-1-1-4-16,1 1 3 0,3-2-9 15,0 4-33-15,4-1-1 0,2 0 24 16,6-1-24-16,10-5-1 0,6-7-1 16,7-10-1-16,13-8 1 15,10-8 3-15,15-14-3 0,17-11 0 0,13-11-4 16,6-6 2-16,3-3 2 16,4-1 13-16,1-3 32 0,8-6-22 0,4-1-23 15,0-1-68-15,7-5-61 0,6-6-14 16,8-6 81-16,18-15 43 0,20-19 3 15,24-24-33-15,14-14-6 0,4-7-4 16,-5 0 1-16,-9 3 2 16,-1-1 1-16,-1 1 6 0,2 2 20 0,-3 8-85 15,-1 4 4-15,-4 6 74 0,-2 8 36 16,-2 5 1-16,-9 10-1 0,-12 12-23 16,-15 13-42-16,-9 12 6 0,-4 4 10 15,-1 4-26 1,2 5-19-16,-6 1-4 0,-6 13 23 0,-11 8 33 0,-5 9 39 15,-18 13 3-15,-17 14 51 0,-27 15 53 16,-13 6 52-16,-12 0 4 0,-6-3-26 16,2-1-8-16,-12 3-31 0,-5 5-1 15,-6 1 0 1,-5 4-16-16,-4 1-13 0,-5 1 13 0,-4 1-3 16,-6 0-7-16,4 3-10 15,-4 3-12-15,2 3-14 0,3 0 17 0,-2-2-33 0,2-2 3 16,1-6-15-1,6 0 25-15,7-5-13 0,9-8-10 0,11-5-2 0,6-13-4 16,13-8 2-16,12-12 14 0,16-15-3 16,16-8 6-1,11-8-2-15,8-6 18 0,3-1-6 0,1 0 26 0,4-5-29 16,5-3-26-16,5-2-46 0,4-6-16 16,8-3-28-16,12-9 25 0,15-13 3 31,16-19 1-31,20-15 9 0,7-11 0 0,1 1 0 0,-3 1 10 0,-10 6 16 15,-1-2-6-15,-2 1 2 0,-3 3-8 16,-1 3 15 0,-9 15 10-16,-12 12-7 15,-12 14 19-15,-6 10-41 0,3-1 22 16,0 4 1-16,-1 4-17 0,-9 8-26 16,-6 5-35-16,-9 5-50 15,-4 8 73-15,-13 7 74 0,-17 13 22 0,-21 16 34 16,-31 19-11-16,-16 14 4 15,-11 7 0-15,-6 1-7 0,4-5 4 16,-12 5 6-16,-5 0 9 0,-5 3 4 16,-4 2-6-16,-4 4-20 0,-5 3 6 0,-2 0-9 15,-4-3 0-15,4-6 16 16,2-9 9-16,6-10 11 0,9-7 2 16,8-10-19-16,12-8-29 0,4-10-13 15,11-11 3-15,8-8 20 0,4-10 15 16,8-6-51-16,11-3 20 0,17-6-4 15,14-3-3-15,10-1-10 0,8-1-3 16,-1-4-23-16,-4-5 11 16,1-1-17-16,7-4-46 0,1-1 23 0,5-2 4 0,-1 1-7 15,2 0 0-15,-2-1 19 16,5 2-6-16,-4 0 9 0,1 2-6 16,-2 2 7-16,8 2 3 0,2 4 13 15,0 5-7-15,0 3-3 0,0 6-3 16,0 3-33-16,0 9-6 0,0 13 35 15,0 18 10-15,0-4 7 0</inkml:trace>
  <inkml:trace contextRef="#ctx0" brushRef="#br0" timeOffset="87682.82">6481 13858 225 0,'-69'-32'248'0,"-11"3"-199"0,10 5-4 16,-4 6-2-16,2 4 45 0,-6 3-33 0,4 6 20 0,-2 5 13 15,2 1-19-15,-5 9 32 0,3 5-39 16,1 7 12-16,-1 7-15 0,3 9-23 15,-2 8-36-15,2 9 13 0,-3 9-11 16,3 8 11-16,-4 9-12 0,4 9 12 16,-4 11 7-16,5 11 16 0,-3 7-4 15,3 10 10 1,1 3 7-16,-3 3-10 0,1 4 4 0,-2 4-4 0,4 4-20 16,1-1 17-16,5-8 13 0,3-8 3 15,8-8-7-15,7-12 4 0,4-13-20 16,10-11 0-16,8-15 7 15,8-16 3-15,5-17-38 0,6-11-1 16,2-8-11-16,3 0 8 0,1-2-56 16,0-3-64-16,8-4 6 0,2-6 20 15,2-4 61-15,6 0 36 0,4-6 1 16,3-9 12 0,7-6 13-16,7-9-24 0,10-17-1 0,15-20-1 0,16-29-2 15,10-17-11-15,0-8-13 0,-3-3-42 16,-4 5-4-16,6-8-32 0,2-5-23 15,8-6-10-15,5-2-29 16,1 3 36-16,2 1 35 0,1 5 4 0,-5 6-14 16,2 6 40-16,-5 9-10 0,-1 9 7 15,-1 12 38-15,-4 10 29 0,-9 12-18 16,-3 8 18-16,-3 9-1 0,-11 5 2 16,-5 8 0-16,-7 7-1 0,-9 6 1 15,-11 9 3 1,-7 5 0-16,-6 6 16 0,5 1 1 0,0 2 16 0,0 1 29 15,-2 6 30-15,-8 6 32 0,-2 5-69 16,-4 5 1-16,-6 4 52 0,-1 8 62 16,-5 12 35-16,-4 16-9 0,-13 25-50 15,-6 16-35-15,-9 12-16 0,-3 6-17 16,-4 6-3-16,-2 10-10 16,-4 8-19-16,-3 7-1 0,2 8-12 0,0 5-7 15,1 1-28-15,0-3 25 0,8-1-10 16,3-7 4-16,4-1-3 0,6-6-15 15,8-11-2-15,4-9 23 16,6-10-21-16,6-10 12 0,6-9-14 0,8-12-100 16,1-21 61-16,1-20 38 0,-4-17-25 31,5-10-10-31,4-1-3 0,2-1-13 16,9-3 33-16,0-9-30 0,1-5-19 15,0-12 16-15,2-11 10 0,8-16 26 16,4-25 12-16,10-29-9 15,2-21-22-15,-3-10 31 0,-4-8 2 16,-3 3-27-16,1-10 13 0,3-10-20 16,6-7-26-16,-4-8-32 0,8-2-7 15,-1-3-62-15,1-3 10 0,1-3-4 16,1 3 27-16,0-1 42 0,3 8 10 16,1 6 22-16,-2 9 11 15,1 12 15-15,-7 14 29 0,-4 16 1 16,-3 14 39-16,-5 16 4 0,-11 18 9 15,-7 16 0-15,-8 16 0 0,-6 6-9 16,2 0 9-16,1 2-16 0,-1 4 3 16,-3 7-20-16,-4 6-19 0,-3 3 0 15,2 6 30-15,-3 7 51 0,-1 7 1 16,-1 5-37-16,1 15 56 0,-4 20-13 16,-3 28 23-16,-9 14-23 0,-3 14-27 15,-5 6-12-15,-5 8-16 0,-2 14-17 16,-3 14 13-16,-4 10-16 0,1 5-9 15,0 7 12-15,0 1-16 0,1 0-13 16,4-7 12-16,3-11 1 0,4-13-2 16,3-13-15-16,5-16-2 0,2-18 7 15,4-28 12-15,3-23 13 0,1-17-12 16,0-12-1-16,3-3-1 0,2-1-15 16,5-3-17-16,2-9-6 0,-1-5 10 15,4-2 28-15,2-7 1 0,5-8 13 16,2-3-12-16,3-10 2 0,7-15 10 15,8-26 10-15,12-25-20 0,4-19 8 16,4-11-11-16,-3-4-15 0,3 6 14 16,5-5 2-16,4 0-1 0,6-1 2 15,1 2 0-15,2 5-2 0,-2 9-13 16,-1 13 11-16,-4 16 2 0,0 14-1 16,-5 17 1-16,-3 14-2 0,-2 17 2 15,-14 12-4-15,-10 9-25 0,-9 7 13 16,-4 9-4-16,2 10-9 15,3 19 13-15,0 23-11 0,-13 30 27 16,-11 18 1-16,-13 11 28 0,-16 5-13 16,-10-1 7-16,-10 6 3 0,-9 8-3 15,-7 6 26-15,-8 8-4 0,-3 3-16 16,-4 2 7-16,0 0-13 0,-1 2-4 16,2 1-9-16,0 3-10 0,3-4-13 15,7-2 10-15,3-3-13 0,6-3-20 16,7-1-45-16,6-4-27 0,8-4-71 15,7-23-78-15,5-1-222 16,10-36 143-16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9-06T11:55:32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17247 11303 42 0,'0'0'0'0,"0"0"92"0,0 0-40 16,0 0 26-16,0 0-9 0,19-56-47 16,-11 43-5-16,5-2 38 0,2-2-9 15,2 0-4-15,2-3-12 16,1-1-1-16,3 0 4 0,4-2-17 16,3 1-13-1,1-2 10-15,4 0-12 0,2-2 1 0,5 2-2 0,8-2-2 16,7-3 2-16,12-2 0 0,3 2-2 15,-7 2-1-15,-4 1-20 16,-1 3-6-16,-2-4-7 16,4 1-16-16,2-2-20 0,1 0 0 0,0-1 4 0,-3-1 6 15,-1 0 3-15,-1 0-6 16,-3 0 0 0,-7 4 33-16,-10 2 32 0</inkml:trace>
  <inkml:trace contextRef="#ctx0" brushRef="#br0" timeOffset="1618.49">19238 10014 21 0,'0'0'32'0,"86"-85"-2"15,-41 41-8-15,-4-1 1 0,3-1-6 16,-6 2 5-16,2 0 1 0,-3-1 3 16,0 2 10-16,-3-1-6 0,1-1 9 15,-1 1 10-15,0-1-4 0,4 1-15 16,-3-2-4-16,3 1-4 0,0 1-5 15,1-1-1-15,1 0 0 0,7-8-3 16,6-7-10-16,-5 5 13 0,-4 5-13 16,-2 1 10-16,0-1 7 0,10-13 9 15,0 0-3-15,-10 12 7 0,-13 14 3 16,-3 7 13-16,7-8-4 0,3-4-15 16,9-6-8-16,-2-1-2 0,5 2-7 15,-1-1 0-15,10-6-10 0,8-7 10 16,8-8-12-16,4 0-1 0,-6 6-1 15,-6 9-12-15,-9 6 12 0,1 0 1 16,-3 1-1-16,1 2 0 0,1 1-1 16,0 2 1-16,3 1-1 0,-2 1-1 15,1 1 0-15,-2 0-10 0,2 1 11 16,-3 2-1-16,0 0-10 0,0 0 10 16,-11 7-13-16,-6 4 14 15,-9 6-11-15,-2 0-3 0,8-1 15 0,1-4-2 16,8-2 2-16,-2-1 0 0,1 4-1 15,1-1 1-15,-1 3-12 0,-1 0 10 16,2 3-17-16,-2 1 4 0,-1 1-7 16,1 0-13-16,-3 1 13 15,1 0-3-15,-4 3 7 0,2 0-1 16,-2 1 7-16,1 0 10 0,-3 2-14 16,-1 0 4-16,-4 2 11 0,-1 0 0 15,0 2-1-15,-2 1 0 0,-1-1-1 16,-2 4 1-16,2 0 0 0,-5 1-14 15,0 0 17-15,0 0-1 0,1 0-12 16,-3 0 11-16,0 2 1 0,-1 1 0 16,2 3-12-16,0-3 12 15,1 2-11-15,2 1 12 0,0-1 2 0,0 2-2 16,3 0 2-16,0 1 2 16,1 1-2-16,2-1-2 0,-3 1 1 15,4 0 0-15,-3-1-1 0,0 2 1 0,4 0 1 16,-1-1 0-16,-2 1 0 0,3 0-2 15,0 2 0-15,-1-2 0 16,-1 1 2-16,-1-1-2 0,4 0-2 16,-2 2 2-16,0-2 2 0,1 0-2 0,0 1 2 15,2 0-2-15,-3-2 0 16,-1 1-2-16,1-1-2 0,0 2 3 0,2 0 0 16,-2-2-1-16,-2 1 1 0,3 0 0 15,0-1 1-15,-3 2-2 0,1-3-2 16,2 2 2-16,-1-1 1 0,-2 0 0 15,1 2 1-15,2 0 0 0,-4-1 2 16,1 1-2 0,1 3-1-16,-3-1-2 0,1 0 2 15,-5 2-1-15,3 0-11 0,-2 1 9 16,-2-1-6-16,1 2 9 0,3-1 2 0,-4-1 1 0,-1 2-1 16,4-1 1-1,-1 0-1-15,-2 2 0 0,2-1 12 0,2 1-13 0,-2 0-1 16,2 0 1-1,-2 0 1-15,2 1-1 0,0 0 0 16,-2 0-1-16,1-1 1 0,0 3 1 0,-1-3 0 16,1 2 0-16,-2 0-1 0,1 0-1 0,1 1-1 31,-3 0 2-31,0-1 0 0,1 1-2 0,-1 1 0 0,1-2 2 0,-1 1 13 16,1 1 3-16,2-1 17 0,-2 0 12 15,-1 0-12-15,4 2-7 0,-3-1-10 16,-1 1-3-16,3-2-13 0,0 2 2 31,-1 1 1-31,2-2-1 0,-1 1 11 16,2 2-13-16,-2 0 16 0,2 0-3 15,-2 0-13-15,1 0-1 0,2 0 1 16,-2 2-1-16,3 0 1 16,-3 2 1-16,0 0 0 0,0-1-1 15,1 2 0-15,-3-1 9 0,2 2-9 16,-1-1 0-16,-1 0 0 0,2 2-1 15,-1-1 2-15,0 1 1 0,-1 0 0 16,-1 1-1-16,5 0 3 0,-3 1-1 16,2-1-3-16,1-1 1 0,-2 2-1 15,1 0 1-15,2-2 15 0,0 2-12 16,0-1 31-16,2 1-5 0,1-1 19 16,-2 1-30-16,2 1-19 0,1 1 0 15,-1-3-19-15,3 4 17 0,-2-1 2 16,2 0 4-16,1-1-2 0,0 2-1 15,-1-1 0-15,0 1 25 0,0-2-13 16,1 1-10-16,-1 0 14 0,0-1 6 16,1 0 3-16,-1 1-7 0,0-1-6 15,0-2 23-15,1 0-3 0,0 0-31 16,0 0 43-16,2-1-5 0,0 0-8 16,4 0 10-16,-2-2-6 15,3 2 0-15,2 0-20 0,1-1-3 0,3 1 22 16,-1 0-35-16,2-1-1 15,6 5-1-15,7 5 0 0,8 3 1 16,2 0 1-16,-6-6 32 0,-13-6-29 16,-14-8-3-16,-7-4-3 0,0 0 2 15,11 9-15-15,15 6 16 0,13 9 0 16,2-1 19-16,-6-5-19 0,-9-3-22 16,-6-6 8-16,0 0 14 0,2 1-1 15,-10-4 1-15,-3-3 0 0,-9-6 9 16,-2 2-9-16,7 3-1 0,6 5 1 15,5 4-2-15,-4 1-10 0,1 1 11 16,3 0-1-16,-6 0 1 0,5 2-2 16,-1 1-16-16,4-1-43 0,-4 3-23 15,3 2-29-15,-2 3-13 0,0 1-16 16,1 2-27-16,-3 0-19 0,5 7-6 16,-8-12-34-16</inkml:trace>
  <inkml:trace contextRef="#ctx0" brushRef="#br0" timeOffset="2176.38">29241 11208 16 0,'0'0'0'0</inkml:trace>
  <inkml:trace contextRef="#ctx0" brushRef="#br0" timeOffset="3915.35">29312 11223 33 0,'23'9'49'16,"1"2"-14"-16,5 2 1 0,-2 2-3 15,3 1-7-15,1 0 0 0,0 4-13 16,3-1-10-16,0 1 17 0,3 0-4 16,2 3 4-16,0 0 6 0,5-1-13 15,9 4 3-15,8 4 14 0,9 1 5 31,2 3 1-31,-5-2-16 0,-4-4-7 16,-8-1 0-16,3-1-13 0,-5 2 16 16,3 1-3-16,2 0-12 0,-2 3 22 15,3-2-23-15,-1 3-2 0,2 0 1 16,-1 2 1-16,-2-2-2 0,1 2 2 16,-4 0 0-16,1 0 0 0,-2 1 1 15,-8-7 1-15,-7-3 14 0,-8-3-12 16,0-1 12-16,6 5-3 0,13 8 0 15,13 10-11-15,7 2 21 0,2-1-3 16,-5-5-17-16,-6-6 29 0,-9-4-9 16,2-2 0-16,-1 0 6 0,2 1 4 15,-1-2-10-15,-7-4 3 0,-8-5-7 16,7 5 1-16,7 1 9 0,5 4-27 16,9 0 18-16,-5-2 0 0,-8-5-8 15,0 0-11-15,3-3 14 0,-4 1-15 16,0-2 3-16,-1-2 0 0,-5-1 17 15,-9-4-18-15,-6-2 21 0,-1-2-21 16,6 3 14-16,6 1-3 0,5-1-9 16,-4 0-3-16,2-1 1 15,-4 0-1-15,0-1 0 0,-4-1 1 0,1 0-2 16,-3-1 0-16,-1-1 0 0,-1 0 0 16,-2-2-1-16,-3 3 0 0,0-3-12 15,-5 0-10-15,-1-2 4 0,-3-1-4 16,-2 0 0-16,-5 0 3 0,0 0 18 15,-4-3 2-15,-2 2 0 0,-3-3 26 16,-1 1-9-16,-1 0-14 0,-1-1 0 16,0 0-3-16,0 0 0 15,0-2-23-15,-1 0 10 0,-1 1 13 16,0-1-2-16,-1-1-14 0,0 2 3 16,0 0 13-16,0 1 0 0,1-1 1 15,0 1 1-15,0 1 0 0,1-1 2 16,0 1 9-16,1 0-12 0,-1-1 1 15,1 0 1-15,0 0 10 0,-1 2-10 16,1 0 1-16,0-1-1 0,-1 3 13 16,1-2-14-16,-1 2 1 0,0-1-3 15,1 1-11-15,-1 0-25 0,1 0-10 16,-2 0 4-16,0 0 13 0,-1 0 26 16,-2 3 2-16,-2 0-1 15,-3 1 1-15,-1 1 1 0,-2-1 0 16,1 2 0-16,-1-2 0 0,-2 1 16 0,1-1-3 15,-3 0 17-15,2 0-1 0,-2 0 7 16,1-1-4-16,-1 0-15 0,1 1-4 16,-1-1-11-16,-1 1 11 0,0 0-11 15,-2 0 1-15,0 0 1 0,-1-1-1 16,0 0 10-16,-2 0-11 0,2-1 1 16,-2 0 0-16,-1-1-1 0,-1 0 1 15,1 0 10-15,-1-1-12 16,-2 0 0-16,-2-1 0 15,2-2 0-15,-3 0 2 0,-1-3-3 0,1 0 1 16,-1 0-1-16,4-2 2 0,-3-3-1 16,0 2-1-16,0-2-1 15,-2-1-16-15,-2-1 15 0,0 0 1 0,-3-3-18 16,2-1 18-16,-3 0-12 0,-2-2 11 16,3-1 1-16,0 0-1 0,-1-3-1 15,0 1 2-15,1-2-2 0,2 1 2 16,-5-1-16-16,3 1 16 0,-3-2-18 15,1 2 18-15,0-2 1 16,-1 2 0-16,-1-2-3 16,2 0-23-16,-4 0 10 0,4 0-10 0,-3 0-3 0,2 0 2 15,-2-1-18-15,3 1 12 0,-5-2 17 16,4 1 3-16,-3-2-13 0,3 0 10 16,-2 0 3-16,4 0 9 0,0 1-19 15,-4-1 20-15,5 0-13 0,-3 2 14 16,1-2 0-16,3 3-1 0,0-1 1 15,0 0 1 1,3 1 0-16,2 1 1 0,-1-1 0 0,3 2 0 0,0 0 13 16,3-1-11-16,-1 2 2 0,4 0-4 15,-2 1-4 1,4 1 4-16,0 0 0 0,0 1 2 0,1 1-2 0,2 0 2 16,2 2-2-1,0 2 0-15,2-1 1 0,3 3 0 0,-2 1-1 0,1 2 0 16,4-1 0-16,-1 3-1 0,5 1 1 31,-2 1-3-31,3 2 1 0,1 0 0 16,1 3-17-16,1 0-60 0,0 0-172 15,0 4 150-15,3 2 75 0,2 1 26 16,1 4 2-16,1 0-2 0,4 2 2 16,2 1-1-16,1 2 1 0,1 0-1 15,2 2 2-15,1 0-3 0,3 0 2 16,0 1 0-16,3 1 0 0,-1 0-2 15,3 1 4-15,1-1-2 0,1 3 14 16,0-2 13-16,1 3 14 0,-1-2 19 16,5 1 10-16,-2-1-20 0,1 2-10 15,2 0-3-15,-1 1-19 16,0 0 12-16,3 3-2 0,-3-2-2 0,3 2-27 16,1 0 24-16,1 1-23 0,-2 0 11 15,1-1-9-15,5 1-3 0,0-1 25 16,3 1-23-16,3 0 26 15,-1-1-12-15,7 4-14 0,8 3 13 16,6 1 0-16,2 2-13 0,-7-6 10 16,-14-5-13-16,-12-8 0 0,7 3 0 15,6 4 0-15,6 1 3 0,8 5 16 16,-4-5-2-16,-7-5-15 0,0 1-1 16,0-2 0-16,3 0 0 0,-9-4-1 15,-8-3 2-15,-7-2-1 0,0-1-1 16,6 3 4-16,6 0-2 0,5 3 11 15,1-3-11-15,-2-1 1 0,-1-1 27 16,-1-1-17-16,-2-2 3 0,0 0-14 16,-1-2 15-16,-1 0-14 0,1-2 10 15,-2 1-11-15,1-3 14 0,1-1-12 16,1 0-1-16,-4-1-1 0,2-1 1 16,-5 0-2-16,-2 0-1 0,-3 0-1 15,-1 1-51-15,-2 1-82 0,-3 1-42 16,-2 2-42-16,-2 1-30 0,-7-2 21 15</inkml:trace>
  <inkml:trace contextRef="#ctx0" brushRef="#br0" timeOffset="5564.75">31661 11783 62 0,'0'0'101'0,"0"0"-6"0,0 0-33 16,0 0 58-16,-65-54-77 0,45 54-41 15,-5 0 17-15,-6 8 7 0,-13 10 4 16,-17 9 9-16,-14 13 13 0,-10 9 3 16,-2 1 7-16,3 1 0 0,7-2 4 15,-4-1-18-15,1 0-8 0,0-3-27 16,4 0 0-16,3-4-11 0,5-3 0 15,4-5 1-15,14-5-2 0,15-7 0 16,9-7-1-16,6-1 0 0,0 2-1 16,1 0 0-16,2 0-15 0,4-1 0 15,7-4-7-15,3-2 0 0,3-1 7 16,2-3 16-16,5 1 12 0,6-2 14 16,3-2 3-16,7 0-13 15,17-1 1-15,16-5-1 0,23-5-15 16,10-4 1-16,6-2-1 0,-2 0 1 15,-2 1 0-15,-1-2-2 0,3 1 0 16,-1-1-4-16,-1 0 1 0,2 0 0 16,-2 0-10-16,-3 0 13 0,-3 2-1 15,-6 2 1-15,-3 0-1 0,-7 2 1 16,-13 4 0-16,-14 2 0 0,-13 3 0 16,-6 1-2-16,3 1 2 0,-3 2-22 15,2 4-4-15,-9 4-4 0,-5 1-6 16,-4 4-3-16,-6 0 23 0,-1 2 6 15,-3 3 7-15,-8-2 6 0,-3 4-3 16,-7-1 17-16,-1 3 22 0,-6 0-7 16,-6 2 17-16,-2-1 3 0,-4 1 7 15,3-1-7-15,0-2-26 0,-1 1 7 16,3-2-14-16,3-3-16 0,6 0 30 16,2-1-13-16,4-2-20 0,3 0 0 15,7-2-23-15,3-2-10 0,6 0 4 16,1-1 13-16,8-2 16 15,3-1 19-15,9-1 7 0,6 0-3 16,12-3 0-16,21-2-21 0,16-2 0 0,12-3 0 16,2-6 0-16,2-1-2 15,-3-2-3-15,5-1-13 0,1-1 14 16,0 1-11-16,0-1 9 0,-6 3 1 16,-5 1-10-16,-9 3 11 0,-5 1-1 15,-8 3-10-15,-13 2 0 0,-12 1 12 16,-10 0-16-16,-5 4 1 0,1 2-10 15,-1 1 0-15,-2 5-7 0,-6 1 4 16,-7 2 9-16,-5 0-6 0,-3 4 4 16,-9 0 22-16,-9 3 22 0,-7 0-2 15,-7 3 0-15,-12 2-1 0,-13 4-3 16,-9 3-12-16,6-3 12 0,10-8-14 16,16-8 0-16,6-4 1 0,-1 1 14 15,-5 2 2-15,0 0 11 0,5-3 5 16,5-1-15-16,8-2-20 15,6-1-2-15,3-2-27 0,6-2-11 16,2 0-2-16,1-1 17 0,0-1 25 16,3-1 16-16,6 1 20 0,3 1-6 15,6-2-11-15,5 0-18 0,4-3-1 16,4-1 0-16,4-2-1 0,-2 0-1 16,3 0 0-16,-3-3 1 0,-4 3 0 15,0 1-3-15,-3 0 1 0,-2 2 1 16,-2 2-14-16,2-1 13 0,-5 2-16 15,2 3-10-15,0 6-14 0,0 4-116 16,-2 5-11-16,1 4-55 0,-7-2-59 16</inkml:trace>
  <inkml:trace contextRef="#ctx0" brushRef="#br0" timeOffset="17176.37">12140 8279 2141 0,'0'0'0'0,"0"0"-324"16,0 0 200-16,-57 5 43 0,42 1 32 0,2 5 13 15,4 4 1-15,-1 0 12 16,4 3 19-16,-3 1-29 0,4 1 33 16,-2 3 14-16,1-1-14 0,2 3 0 15,-4-1 11-15,3 2-11 0,-1 2-3 16,-2 0-10-16,2 3 6 0,-5 1 7 15,2 4 13-15,-4 1-12 0,-2 2-1 16,1 0 17-16,-3-1-14 0,1 1 10 16,2-2-12-16,0-6 1 0,1 0 11 15,1-4-12-15,-2-5 2 0,6-4 17 16,-1-3 3-16,4-5-4 0,-3-4-3 16,3-3 30-16,2-3 45 0,-4 0-20 15,1-5-51-15,-1-4-19 0,-2-4 27 16,3-4-28-16,-4-4-3 0,5-4 0 15,-2-4 3-15,4-4-13 0,1-5-10 16,2-9 0-16,2 3 22 16,6-5 0-16,1 1 1 0,4 5 30 0,1-6 9 15,0 0 0-15,3 4-6 16,-1 1-1-16,4 4-28 0,-2 2 12 0,1 2 0 16,2 3-16-16,2 3-13 15,-3 0 12-15,2 4 1 0,0 2-16 0,0 2 3 16,-4 3 9-16,1 2-9 15,-1 2 11-15,-1 5 0 0,0 2-1 16,-1 2 0-16,-2 4-27 0,0 2 4 0,0 0 10 16,-1 3 16-16,0 4 23 0,-1 2-20 15,2 3-3-15,-1 1 2 16,-4 1-1-16,3 1-1 0,-3 4 13 16,-2 1-10-16,3 2 11 0,-4-1-14 15,-3 3-4-15,0-2 2 16,-1 1-10-16,0 0 12 0,-2 0 1 0,0-2-1 0,-2 0 1 15,-3 1 2-15,1-3 16 0,-5 0-18 16,0 0 19-16,-3-2-20 0,-1 0 3 31,-2-1-3-31,-3-2-7 0,-1 1-22 0,-3-1-23 0,-3-1 0 0,2-2-26 16,-5-1-16-16,5-4-17 16,-3 0 11-16,4-2-14 0,1-2-20 15,5-1 17-15,4-1-1 0,5 0-15 16,4-1-33-16,3-4-59 15,7-2-13-15</inkml:trace>
  <inkml:trace contextRef="#ctx0" brushRef="#br0" timeOffset="17563.25">12946 8127 2016 0,'0'0'0'0,"0"0"-46"0,0 0-12 0,-66 2-39 15,43 8 45-15,-1 6 16 0,-1 5 13 0,-2 3-3 16,1 4 24-16,-3 2 1 0,0 4-35 16,-2 0 3-16,1 2-2 0,2 0 5 15,-2 1 14-15,0-1-16 0,2 1 32 16,4 0-3-16,-3 1-7 0,6 0 9 16,4-1 1-16,2-2-20 0,5-3 19 15,4-1-2-15,5-4-7 0,1 0 7 16,11-2-7-16,1-3-19 0,7-2-30 15,4 0-29-15,4-3-10 0,2 1-12 16,5-5-40-16,6 0-95 0,0-4-61 16,-7-4 38-16</inkml:trace>
  <inkml:trace contextRef="#ctx0" brushRef="#br0" timeOffset="18020.88">13261 8286 1922 0,'0'0'701'0,"0"0"-701"0,0 0-60 16,0 0 59-16,0 0-37 0,0 0 16 0,0 0-137 15,0 0 30-15,0 0 67 0,0 0 33 16,-13-18 13-16,29 33 3 0,1 1 9 16,4 2 2-16,1 0 1 0,3 0-12 15,1 1 11-15,1 1-11 0,-1 1 10 16,2 1-13-16,-5 1 13 15,1 1-10-15,-2 2-6 0,-2-1-7 16,-1 3-3-16,-1-2 0 0,0 2-4 0,-4 0-12 16,-1 0 2-16,2 1-44 15,-1-1 5-15,0-2-25 0,0-1 0 16,0 0-14-16,-1-4 14 0,2-3-30 16,1-3-42-16,2-3-7 0,-1-3-36 15,3-2 43-15,1-5 39 0,-6-2 3 16</inkml:trace>
  <inkml:trace contextRef="#ctx0" brushRef="#br0" timeOffset="18385.64">13938 8117 2525 0,'0'0'0'0,"0"0"-291"0,0 0 194 0,-54-7 39 0,38 11-59 16,1 8 71-16,-2 2 14 0,2 6 6 15,-1 5 13-15,0 3 0 0,-2 5 0 16,-1 2-46-16,-2 2 1 0,-2 1-10 15,1 0-4-15,-4 1-13 0,1 1 11 16,-2 0 2-16,-3 0 10 16,2-1 0-16,-1 2 7 0,-3 0 19 0,2-1 16 15,1-1-25 1,2-3-7-16,1-3 0 0,6-2-17 0,1-5-51 0,5-3-96 16,3-5-22-16,7-3-16 0</inkml:trace>
  <inkml:trace contextRef="#ctx0" brushRef="#br0" timeOffset="18826.63">14596 8288 2328 0,'0'0'0'0,"0"0"-467"0,-66 7 308 0,38 2 87 16,-2 7-48-16,1 2 91 0,-1 5 16 15,0 2-7-15,2 1 18 0,3 0-11 16,1 1-42-16,0-3 9 0,1 0 27 16,1-2-4-16,2 0 23 0,1-2 9 31,-2 0-7-31,4-2-1 0,2-1 0 0,2 0 1 16,3-4-2-16,3-1 2 0,3-4-2 15,4 0 0-15,0-1 0 0,6-3 0 16,6 0 2-16,3-2 15 0,5-1-17 15,5-1-4-15,4 0 2 0,5-5-24 16,6-3-36-16,1-4-62 0,5-1-71 16,0-1-69-16,1-2-52 15,-11 5 3-15</inkml:trace>
  <inkml:trace contextRef="#ctx0" brushRef="#br0" timeOffset="19238.57">14315 9066 228 0,'0'0'1435'0,"0"0"-1435"16,0 0-182-16,0 0-134 0,0 0-98 0,0 0 293 16,54 23 99-16,-30-19-1 0,4-1-3 15,11-2-43-15,-1-1-29 16,12-6-114-16,-10-1 32 0</inkml:trace>
  <inkml:trace contextRef="#ctx0" brushRef="#br0" timeOffset="19735.89">15112 8491 1920 0,'0'0'0'0,"0"0"-56"0,0 0 27 0,0 0-23 16,-56-24-16-16,48 24 67 0,3 0-1 16,3 0-47-16,2 0-6 0,0 0 6 15,0 0-9-15,1 2 58 0,6 1 17 16,1 1 12-16,2 2 3 0,3 1 1 16,1 2 6-16,4 3-20 0,0 0-16 15,2 4-3-15,1 1 1 0,-2 1 0 16,2 2-1-16,0 2-3 0,-1 0-1 15,0 1-15-15,1 0-10 16,-1 0-43-16,1-1-26 0,0-1-12 0,-1-3 5 16,1-1-38-16,-1-1-43 0,0-3-16 15,0-2-32 1,-2-3-44-16,-3-1 86 0</inkml:trace>
  <inkml:trace contextRef="#ctx0" brushRef="#br0" timeOffset="20044.41">15441 8501 1505 0,'0'0'230'0,"0"0"-230"0,0 0-52 0,0 0 0 0,-59-15-45 0,47 21 38 16,-1 5 10-16,2 1 27 16,2 4-4-16,-1 2 0 0,-1 3-10 15,0 4-26-15,-2 1-16 0,-3 2 6 16,-1 1 13-16,-1 1-2 0,-2 1-8 16,-2-1-29-16,-1 1-32 0,-1-2-33 15,0 0 10 1,0-1 22-16,3-3 1 0,1-3 25 0</inkml:trace>
  <inkml:trace contextRef="#ctx0" brushRef="#br0" timeOffset="20711.63">15704 7927 637 0,'0'0'0'0,"0"0"-21"0,0 0 19 15,0 0 4-15,0 0 15 16,0 0 9-16,0 0 4 0,0 0-30 0,0 0-16 16,0 0 16-16,-26-12 26 0,32 15 29 15,-1 0 46-15,5 3 4 16,0 0 2-16,1 1-38 0,3 0-27 0,0 2-6 16,3 2 0-16,1 2-33 15,3 2 29-15,1 0-2 0,2 3-4 16,-2 2-13-16,3 1 3 0,-1 3 0 15,2 0-14-15,-1 4-2 0,-1 1 20 16,0 2 13-16,2 3-20 0,-3 1-13 16,-3 2 1-16,0 1 2 0,-1 1-3 15,-3 1 2-15,-4-1-1 0,-2 1 1 16,-3-2 12-16,-2 2-11 0,-5-1-2 16,0-1 2-16,-6 0 20 0,-2-2-4 15,-4 1 7-15,-1-2 13 0,-2 0-13 16,-3-2 0-16,-1-1-13 0,-1 0-1 15,-1-3-12-15,-3-1-2 0,3-3-24 16,1-1-45-16,-1-6-66 0,3-3-62 16,0-4-110-16,3-5-63 0,3-3-32 15</inkml:trace>
  <inkml:trace contextRef="#ctx0" brushRef="#br0" timeOffset="35544.31">16727 11526 375 0,'0'0'23'0,"0"0"55"0,0 0-43 0,0 0-35 0,0 0-13 15,0 0 0-15,0 0-7 0,0 0 10 0,0 0 10 16,-26-12 4-16,25 12 25 0,0 0 36 16,0 0-3-16,1 0-19 0,-1 0-11 15,0 0-32 1,0 0 0-16,0 1-16 0,-1 2 0 15,2 1 13-15,-1-1-10 16,1 1-6-16,0-1-11 0,0-1 4 16,0-1 4-16,2 1 22 0,0-2 0 15,1 3 0-15,2-3 3 0,1 3 0 16,-2-3-1-16,1 1 2 0,2-1-3 16,-4 2 12-16,-1-2-11 0,-1 0 14 15,0 0 0-15,0 0 14 0,-1 0-1 16,0 0 7-16,0 0 6 0,0 0-12 15,0 0-30-15,-1-2-1 0,-2 1 0 16,0-2-1-16,-3 0 1 0,0 1 1 16,1 0 0-16,-4 0 0 0,1 2 0 15,-2-1 0-15,1 1 18 0,-2 0 5 16,0 0-7-16,1 0 13 16,-2 0 7-16,2 0-3 0,0 2-4 15,2-1-27-15,2 1 0 0,0-2-1 16,3 1 3-16,-1-1-1 0,3 0 20 15,1 0-22-15,0 0 1 0,0 0-2 16,0 0-23-16,0 0-29 0,0 0-3 16,1 0 33-16,3 0 22 0,2 0 13 15,-2-1 0-15,3 0-10 0,0 0 10 16,0-1-10-16,0 0 11 0,-3 0-12 16,0 0 11-16,-1 0 0 0,3 1 0 15,-5 0 3-15,0 1 7 0,-1-2-4 16,0 2-2-16,0 0-4 0,0 0-13 15,-2 0-12-15,-5 0-14 0,1 0 0 16,-3 0 6-16,-2 0 7 0,-2 2 0 16,-3 0 10-16,0 3 0 0,-2 0 0 15,0 2 2-15,0 0 1 0,-3 3-1 16,3-1 0-16,-2 0-2 0,4 0 1 16,0 0-11-16,5-1 10 0,1-1-13 15,6 0-23-15,0-3-75 16,4 2-52-16,0-1-10 0,7-1 13 0,4 0 16 15</inkml:trace>
  <inkml:trace contextRef="#ctx0" brushRef="#br0" timeOffset="36169.51">17476 11199 147 0,'0'0'1'0,"0"0"-2"0,0 0 0 0,0 0-22 0,0 0 21 0,0 0 2 16,-51 9 1-16,43-5 1 15,-4 0 17-15,-3-1 30 0,1 1 17 16,0 0-8-16,-3 2-22 16,0 1-16-16,-3 1-19 0,1 3 0 0,-2 1 2 15,-2-1-1-15,1 2 1 0,-3-1-2 16,4 2 1-16,0-2 0 15,-2 0 1-15,2-2 0 0,1 3 11 0,0-2-1 16,-1 0 0-16,0 0-11 0,1 0 14 16,1 0-3-16,-1-1-11 0,-2-1 2 15,4 0-1 1,-2 1 10-16,3-2-11 0,-1 1 14 0,0 0-3 0,2-2-9 16,-1 2 9-16,0-1-10 0,0-1 10 15,1 0-10-15,-2 0 14 0,2-2-16 16,-4 1 0-16,3 0 14 0,1-1 1 15,1-1-3-15,0 0 0 0,-2-1-13 32,0 0-3-32,-2 1 1 0,2-1 1 0,0 0 1 0,-3 0 3 0,3 0-3 15,-2 1-12-15,2 0 9 0,-1 1-10 16,-2 1 12 0,4-2-1-16,-2 2-2 0,2 0-9 0,0 0 10 15,0 1-23-15,1 0-39 0,2 1-36 0,3 0-40 16,-1 0-18-1</inkml:trace>
  <inkml:trace contextRef="#ctx0" brushRef="#br0" timeOffset="36657.26">16548 11140 20 0,'0'0'0'0</inkml:trace>
  <inkml:trace contextRef="#ctx0" brushRef="#br0" timeOffset="37332.03">16548 11140 7 0,'-52'-17'29'0,"49"19"3"0,-3 1 1 15,2 0-7-15,1 0-6 0,1 0-7 16,-1 2-10-16,-1-1-1 0,0 0 0 16,2 1-1-16,1 1-1 0,0-2-1 15,0 4-1-15,-1-1 2 0,2 2 20 16,0-1-4-16,0 3 20 0,0 2 3 15,3 0 17-15,-1 1-11 0,1 5-15 16,1 0-1-16,1 2-6 0,-3 2-20 16,-1 1 13-16,2 1-14 0,-2 1 11 15,1 2-9-15,-2 0-1 0,0 1 26 16,0-1-12-16,0-2-1 16,0 1-15-16,-2-1 1 0,1-2-1 0,-1-2-1 15,1-1-11-15,1-3 11 0,0 1 13 16,-1-4-13-16,0-2-1 0,1-1-1 15,0-3 1-15,0-1 0 16,0-3-2-16,0-2 1 0,0 0 2 16,0-2 1-16,0-1 51 0,-1 0 46 15,1 0 65-15,-2-1-95 0,-2-3-68 16,0-1-26-16,0-4 0 0,-1-1 23 16,-1-3 3-16,1-2 16 0,2-1 13 15,-1-2-16-15,1-3 0 0,0-1-12 16,2 0 16-16,-1-3-15 0,2 1 1 15,-2-1 13-15,1 0-2 0,1 0-1 16,0 3 0-16,0-1 3 0,0 3-13 16,0 0 26-16,0 3-27 0,0 3-2 15,1 1-2-15,1 0-14 0,0 5 14 16,0 1 1-16,0 2-1 0,0 2 0 16,1 0-11-16,-2 3-30 0,0 0-15 15,1 0 12-15,0 0 23 0,1 3 4 16,1 1 16-16,1 2 1 0,-2 1 2 15,0 2 2-15,1 3-2 0,-1 1 0 16,0 2 3-16,-1 4-1 16,0 0-1-16,-2 2 2 0,1 2-1 0,0 1 11 15,0 1-10-15,-1-1 1 16,0 1 12-16,0-2-14 0,0 0 11 16,0-3 6-16,-1 1-19 0,-1-3-1 15,1 0-2-15,-1-2-10 0,2-3 11 16,-2-1-1-16,0-1-13 0,2-2 3 15,-1-2 0-15,1-1-49 0,0 0-39 16,0-2 3-16,0-2-3 0,0 1-10 16,0-3-23-16,0 0-6 0,0 0 49 15,0 0 57-15</inkml:trace>
  <inkml:trace contextRef="#ctx0" brushRef="#br0" timeOffset="37896.91">16452 11230 463 0,'0'0'46'0,"0"0"-46"0,0 0-13 16,0 0-23-16,0 0 1 0,0 0 35 16,0 0 20-16,0 0-7 0,0 0 19 15,0 0 24-15,-18 57 6 0,21-46 9 16,2 2-12-16,-1 1-10 0,0 1 6 16,1 3-12-16,2 2-14 0,-3 2-6 15,2 3-4-15,-1 4-6 16,-2 1 0-16,0 4 17 0,1 0-7 0,-2 3-7 15,2 0-16-15,-3 2-1 0,-1 0-15 16,0-2-76-16,0-2 27 0,0-3 46 16,-1-1 16-16,-3-5-13 0,1-1-7 15,-1-3 4-15,2 0-7 0,-1-4 9 16,1-2 1-16,-2-1 3 0,1-2 10 16,2-3-85-16,1 0-105 0,0-3-45 15,0-2 35-15</inkml:trace>
  <inkml:trace contextRef="#ctx0" brushRef="#br0" timeOffset="38639.83">16521 11171 166 0,'0'0'0'0,"0"0"-29"0,0 0 29 16,0 0 39-16,0 0-10 0,0 0 46 16,-39-53-26-16,37 50-26 0,-1 0 3 15,-1 1 20-15,1 0 0 0,-2 0 19 16,2 1 0 0,0-1-10-16,-1 1-9 0,0-1 6 0,1 1-9 0,2 1-24 15,-2 0-17-15,2 0-2 0,0 0-13 16,-2 1-13-16,1 4 0 0,-1 1 26 15,0 5 0-15,0 1 26 0,2 1-3 16,-1 4 3 0,2 3-3-16,0 0-20 0,0 3 26 0,2 3-2 15,2 0 5 1,0 2-16-16,3 3-14 0,-2 2 11 16,0-1 0-16,3 4-13 0,-1-1 0 0,2 1 19 0,-5-2-12 15,3 0-7-15,0-1-23 0,-3-3 10 31,0 0-7-31,2-3-19 0,-3-2 16 0,0 0 10 0,0-4-3 0,-1-1 16 32,0-2 1-32,-1-2-1 0,2 0-15 15,-2-3 15-15,-1-1 0 0,1-2 1 16,-1 0-1-16,0-1 0 0,0-2-21 16,1 0-76-16,0-2-57 0,0-2-12 15,2 0-17-15,0-2-32 0</inkml:trace>
  <inkml:trace contextRef="#ctx0" brushRef="#br0" timeOffset="39999.69">16414 11247 179 0,'0'0'0'0,"0"0"-81"15,0 0 42-15,0 0 26 0,-53 10-4 0,38 0 15 16,-1-1 2-16,-1 4 3 0,-2-1 17 16,-2 4 3-16,1-1 3 0,-1-1 16 15,-1 0 10-15,0-2 10 0,0-2 0 16,3-4-13-16,1 0 13 0,2-4-26 16,3-1 0-16,2-1 19 0,4-1 4 15,3-3 19-15,0 0-25 16,2 1-39-16,1 0-14 0,1 0-4 0,0 0-15 15,0 2-11-15,3-2-18 0,3 1 15 16,1-2 13-16,5-1 17 0,0-2-10 16,1 1 12-16,2-2 1 0,0 0 1 15,-3-1 0-15,1-1 0 16,-3 1 0-16,-1 2-1 16,-2 1 0-16,-1 1-1 0,-3 1 0 15,1 2 0-15,-4 1 0 0,0 1-1 0,0 0-11 0,0 0 0 16,-2 1-4-16,-4 3 14 0,-4 2-16 15,-3 2-1-15,-4 2 18 0,-3 3-1 16,-1 1 0-16,-4-1 3 0,2 2 4 16,-1-2 32-1,1 1-4-15,2-1 7 16,0 0 0-16,3-1-3 0,-1-1-13 0,4-1-7 0,1-1 4 0,4 0-18 16,2-3-2-16,2-1 0 15,4-1-16-15,1-1-17 0,1-2 10 16,1 0 5-16,3-1 18 0,5 0 13 15,1 0-10-15,6-4 14 0,4-3-15 16,6-2 1-16,4-3 10 16,3-1-13-16,1-2 0 0,0-1-3 0,-1-1-13 15,0 2-4-15,-3-2 17 0,-1 1-17 16,-2 2 20-16,-1 0-3 0,-4 0-13 16,-3 5 12-16,-2 0 1 0,-5 4-13 15,-2 2 3-15,-4 0-10 0,-5 3-23 16,0 0 7-16,-1 0 39 0,0 0 1 15,-2 0 25-15,-6 3-13 0,-3 3-13 16,-2 3 0-16,-6 2 4 16,0 5 25-16,-7-1-10 0,3 3-5 0,-2 0 2 15,1-2-13-15,2 1 17 0,0-1 2 16,3-1-19-16,0-1-1 16,3-1 1-16,2-1-1 0,0 0-2 15,6-1-1-15,-2 2-1 16,5-2-14-16,-2-1 15 0,3 1-12 0,2 0-10 15,0 0-10-15,1-1-16 0,0 0 7 16,1 0-1-16,0 0 14 0,0-1-10 16,0-1 13-16,0-3 0 0,2 0 24 15,0-2-18 1,2 0 17-16,0-1 0 0,2-1 1 0,0 0 1 16,2-1 1-16,0 0 13 15,4-1-10-15,1-3 0 0,0-2 13 16,1-1-13-16,0-1 10 15,0-1 0-15,1 0-9 0,-1-2 15 16,-2 0 1-16,2 2-4 0,-2-1 0 16,1 0-2-16,-1 1-14 0,-2 1 0 15,3 0-2-15,-3 2-1 0,1 0 0 16,1 1-13-16,-3-1-1 0,0 3-32 16,3 0-32-16,-4 3-17 0,2-2-13 15,-2 1 59-15</inkml:trace>
  <inkml:trace contextRef="#ctx0" brushRef="#br0" timeOffset="42130.82">18668 10515 557 0,'0'0'0'0,"0"0"-372"0,0 0 212 16,-55 7 135-16</inkml:trace>
  <inkml:trace contextRef="#ctx0" brushRef="#br0" timeOffset="42674.62">16538 11732 2 0,'0'0'1'0,"-66"11"0"0,33-6 0 0,5-1 2 0,-3-1-3 15,3 0 0-15,3 1 0 0,-2 0 0 16,4 0 0-16,-2 1-1 0,1 0-1 15,-1 4 2-15,0-2-1 0,-1 1-1 16,0 0 0-16,-1 3 2 0,-1 1 0 16,-1-1 0-16,0 1 0 0,-1 1 0 15,-2 2 0-15,0 0 0 0,-1 0 0 16,0 2 0 0,-2-1 0-16,-2 1 0 0,0 2 0 0,1-1 0 0,-1 2 0 15,1 0 0-15,-1 0 0 0,4 2 0 16,-2-3 0-1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9-06T11:57:19.3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3738 10930 300 0,'0'0'1'0,"0"0"-1"0,0 0 62 16,0 0-20-16,0 0-2 0,-4-52 8 15,4 49-21-15,0 0 2 0,0 0-13 16,0 2-15-16,0-1 1 0,0 1 0 15,1 0-2-15,2-1-3 0,2-1 3 16,2 0 1-16,1 0 32 0,3-1 13 16,4-2-10-16,-1 2-1 0,4-4-15 15,2 1-4-15,2 1-3 0,4-2-9 16,2 0 9-16,1 2-13 16,2-1-1-16,2-1-2 0,2 1-10 0,2 2 13 15,2 1 0-15,0 1 0 0,2 2-2 16,-1 1 0-16,1 0-1 0,-2 6 1 15,2 1-25-15,0 4-61 0,1 3-81 16,0-1-30-16,-10-1-59 0</inkml:trace>
  <inkml:trace contextRef="#ctx0" brushRef="#br0" timeOffset="1416.38">4056 8772 26 0,'0'0'1'0,"0"0"-1"0,0 0 59 0,0 0 13 16,0 0 9-16,0 0-25 0,-50-21-37 15,43 20-19-15,-1 1 3 0,0 0 37 16,2 0 8-16,-2 0-21 0,2 0-8 15,-1 0-17-15,2 3 12 16,1 0-14-16,-1 1-26 0,1 3 3 16,0 2 4-1,-1 0 16-15,-1 5-1 0,2 0 1 16,0 1 0-16,1 2-10 0,-1 1 11 0,2 4-1 0,1-2 3 0,1 1 0 16,0 1 36-16,0 1-3 15,4-1-13-15,1-1 9 0,0 2-16 16,4-2 16-16,-2 0 1 0,4 0-1 15,-1 0-9-15,3-1 6 16,1 0 0-16,1 2-10 0,0-1-3 0,4 0-11 31,-3 0 0-31,4 0 11 0,1-2-13 0,2-1 3 0,-3-1-1 0,4-1-2 16,1-3 2-16,0 0 11 0,-1-4-11 16,3-2 1-16,0-1 10 15,1-3-3-15,0-2-9 16,0-1-2-16,0-1 2 15,2-6 17-15,-3-2-16 0,0-2 0 0,1-6 21 0,-3 0-21 16,0-4 24-16,-3-2-23 0,-2-2 17 16,1-2-4-16,-6-3 0 0,-2-1 1 31,-2-2-14-31,-3-1 17 0,-3 0 2 16,-4-2-18-16,-1-1 12 0,-3 1 10 15,-8 1-3-15,0 2 36 0,-5 1-20 16,-2 1 13-16,-5 3-39 0,-2 1-13 15,-2 3-17-15,-5 3 1 0,-2 2-7 16,-4 4 20-16,0 1 3 0,-1 5-26 16,-6 5-29-16,1 4-20 0,0 0-101 15,-3 11-10-15,0 6-101 0,13-3 13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9-06T10:20:13.8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12608 6458 104 0,'0'0'0'0,"0"0"0"0,0 0 59 16,0 0-26-16,-50-17 9 0,40 14 20 16,4 1-13-16,0 0 10 0,2 0 16 15,2 0-20-15,2 1-32 0,0 0-4 16,0 1-19-16,0 0-35 0,0-1-21 15,0 0 20-15,3 0 36 16,4-1 32-16,0-1 36 0,4 0-3 0,-3-1-12 16,5-1 9-16,0-2 3 15,-2 1-10-15,2 0-3 0,1 1-6 16,1-1-10-16,0 0 3 0,1 1-3 0,1-1-7 16,2-2 4-16,1 2-11 15,4 0 11-15,-1-1-4 0,2 1-16 16,-1-1 4-16,1 2-14 0,0-4 0 15,0 4 17-15,0-1-1 0,1 1-16 16,-2-1 14-16,4 2-2 0,-4-2-14 16,4 1 21-16,-1 1-21 15,-1-2 15-15,1 2-14 0,-2-1 28 16,4 0-4-16,-1 0-23 0,0 2 0 0,1-1 9 16,1 2-12-16,1-1 0 15,-1 2 0-15,1 0-2 0,0-1 1 0,2 2 1 16,0 0-2-1,2-1-1-15,-1 1 3 0,2 0 0 16,-1-2-2-16,-1 2 1 0,0 0 0 0,-1-1 0 16,1 0-1-16,0 0 2 0,0 0 0 15,3 0 0-15,0 1-1 0,1 0 1 0,-1 0 3 16,4 0 17 0,-3 0-1-16,1 1-18 0,1 0 15 15,1 0-12-15,0 0 15 0,0 0 10 0,3-1-6 16,-1 0-19-16,2 0 12 0,1 0-14 15,-1 0 16-15,0 0-17 0,-1 0 11 16,3 0-12-16,-5 0 0 16,4 0 3-16,-2 0-3 0,1 0 0 0,-3 3 3 0,3-3 11 15,-4 2-14-15,-1-2 0 0,-3 1 0 16,2-1 2-16,-4 0 0 0,-1 0 2 16,-2 0-2-16,-2 0 17 0,0 0-18 15,-2-1-1-15,-2 1-19 0,0 0-102 16,-3 1-100-16,-1 5-127 0,-8-1-168 15</inkml:trace>
  <inkml:trace contextRef="#ctx0" brushRef="#br0" timeOffset="1769.98">12857 3149 41 0,'0'0'56'0,"0"0"-27"0,0 0-13 0,0 0-3 16,0 0 0-16,51 29-10 0,-32-22 36 16,1-1 3-16,7 1-12 0,1 0 2 15,1 1-6-15,3 2 0 0,3-1 0 16,3 0-22-16,1 2 28 0,3 0-19 16,2 1 13-16,1-1-22 0,3 2 14 15,4 1-18-15,-2-2 0 0,-3 1 3 16,9 0 37-16,-12-2-37 0,3 0 0 15,1 0-1-15,-9-4 11 0,8 3 13 16,-5-1-22-16,2 0 15 0,1-3 14 16,-2 0-1-1,3 1-6-15,0-2 1 0,2 1 31 16,-1 1-25-16,1-3 9 0,-2 0-13 16,3-1-9-16,3 0-4 0,11-3 4 15,-8 0 3-15,-6 0-7 0,-6 0-14 0,-7 0 18 0,5 0-18 16,4-3-1-1,-1 2 2-15,-3-1 1 0,-4 1-4 0,0-1 0 0,-5 2 0 16,-3 0-2 0,-7 0 1-16,-2 1-2 0,-5 1 1 15,-4 0-11-15,-5-1-3 0,-1 2-1 0,-3-2-2 0,-1 1 2 32,-1-2 17-32,0 1 2 0,0-1 17 15,-1 1-6-15,-2-1-10 0,0 1 1 16,0 0-2-16,-1 0-2 0,2 1 0 15,-1-1 0-15,-1 1-2 0,3-1-11 16,0 0 9-16,1-1-22 0,0 1-26 16,0 0-26-16,0 0 6 0,2 0 36 15,1 1 36-15,1-1 3 0,-1 2-1 16,2 0 1-16,0-2 10 0,0 3-11 16,0-1-1-16,2 0-1 15,-2-1-19-15,-2-1-14 0,1 1-3 16,-1 1-3-16,0-3 6 0,-2 1 4 15,0 1-20-15,0-1-3 0,-1 1 13 16,0-2-10-16,2 2-49 0,-1 0-104 16</inkml:trace>
  <inkml:trace contextRef="#ctx0" brushRef="#br0" timeOffset="5415.2">21894 3630 368 0,'0'0'0'0,"0"0"-104"0,0 0 52 0,0 0 49 16,0 0 1-16,0 0 2 0,27 58 0 16,-23-40 26-16,1 2 3 0,-3 1 20 15,1 0-10-15,-2 2 23 0,0 0 23 16,-1 1-14-16,0-1-12 0,0 2-10 15,-1-2-20-15,-1 2-16 0,-1-1 10 16,0 0-19-16,-2 0-3 0,1 0 15 16,1-4-14-16,-2 2-2 0,1-5 1 15,1-2-1-15,1-3 2 0,0-2 1 16,1-4 0-16,0 0 13 0,0-3 0 16,-2-3 37-16,1 0 15 0,-2 0-39 15,0-6-16-15,-4-2-11 0,1-3-2 16,-3-5-11-16,-1-4-12 0,0-5 22 15,1-5-16-15,-2-5 4 0,1-3 12 16,1-4-15-16,1-1 16 0,2-3 3 16,3 0-1-16,3 1 15 0,1-1 9 15,2 4 3-15,6 2 23 0,2 2-19 16,3 3-10-16,2 4 3 16,2 4-10-16,3 3-16 0,4 4-2 0,-1 3-18 15,5 1 4-15,2 4 0 16,1 1 12-16,2 3-15 0,3 2 16 15,2 2-10-15,-1 3 0 0,1 1 10 16,0 2-16-16,0 6 18 0,-3 2-3 16,-1 3-9-16,-4 2 10 0,-2 4-10 15,-6 0 11-15,-4 5-1 0,-5-2 3 16,-4 2 0-16,-5-1 2 0,-4 2 1 16,-8 0 20-16,-7 1 0 0,-5-1-4 15,-4 2 1-15,-7-1-4 0,-5 1-13 16,-3-1 10-16,0-1-13 0,-4 0-39 15,2-3-16-15,0-2-40 0,4-2 20 16,2-3-29-16,7-3-30 0,5-2-32 16,4-5-43-16</inkml:trace>
  <inkml:trace contextRef="#ctx0" brushRef="#br0" timeOffset="5854.21">22929 3410 323 0,'0'0'153'0,"0"0"-153"0,0 0-1 0,0 0 1 0,0 0 16 0,0 0 14 0,0 0-11 15,0 0 14-15,0 0 3 0,0 0 16 16,-54 45-10-16,45-25-3 15,2 4 0-15,-3 5 1 16,2 4-18-16,-5 4 1 0,-1 1-10 0,0 4-10 16,1 3 16-16,-1 0-18 0,2 1 18 0,1-1-18 15,4-2 12-15,1 0 5 0,5-2-17 16,1-2-1-16,7-2 0 0,2-1-25 16,3-2-60-16,4-3-38 15,2-2-63-15,5-3-46 16,-4-8-71-16</inkml:trace>
  <inkml:trace contextRef="#ctx0" brushRef="#br0" timeOffset="6351.25">23286 4195 1844 0,'0'0'0'0,"0"0"-72"0,0 0 43 0,0 0-72 31,0 0 56-31,0 0 12 0,0 0-3 16,0 0-77-16,0 0-67 0,-26-54 24 16,32 38 58-16,3-4 63 0,-1-3 35 15,1-4 0-15,3-1 19 0,-3-5-19 16,2-3 3-16,3-1 7 0,-3-2 3 15,4-1-23-15,0 1 13 0,1 2-6 16,1 3 6-16,2 3 20 0,-3 5 4 16,1 4 18-16,-2 2-19 0,0 5-10 15,0 3-13-15,-1 4-3 0,1 1-1 16,-2 3-2-16,-2 2-13 0,1 2 5 16,3 2 11-16,-3 3 13 0,-1 3 0 15,1 2-12-15,2 3 2 0,-5 1 13 16,1 5 3-16,3 0-15 15,-5 6-3-15,1 1 12 0,-4 3 6 16,3 3-2-16,-3 0-1 0,-3 3 0 16,1 2 0-16,-1-1-16 0,1 2 1 15,-1-1 1-15,0-1 0 0,-1 0 21 16,-1-3-23-16,0 2 0 0,0-2 0 16,-3-2-59-16,-1-1-62 0,1-2-74 15,0-3-69-15,1-3-56 0,2-6-9 16</inkml:trace>
  <inkml:trace contextRef="#ctx0" brushRef="#br0" timeOffset="6935.8">23307 4068 355 0,'0'0'49'0,"0"0"-48"0,0 0-1 15,0 0-45-15,0 0 6 0,0 0 0 16,0 0 25-16,0 0 12 0,0 0 1 0,0 0 1 0,3-6 2 16,-2 6 38-16,0 0 35 0,0 2 26 15,0 0-7-15,1 0-45 0,3 2 3 16,-2-1-13-16,3 1 0 0,2-1-3 16,-2 0 7-16,4 1-14 0,-1-1-9 15,2-1-4 1,3-1-14-16,1-1 1 0,2 0 10 15,1-1 0-15,1-4 4 0,0 0-17 0,5-2 0 0,-3-2-1 16,-2 0-29-16,4 0-25 0,1 2-36 16,-3-1-43-16,1 1-68 15,-3 1-101 1</inkml:trace>
  <inkml:trace contextRef="#ctx0" brushRef="#br0" timeOffset="9231.93">24200 3624 78 0,'0'0'85'0,"0"0"-72"0,0 0-12 0,0 0 2 0,0 0 24 0,0 0-1 16,0 0-7-16,0 0 1 15,0 0-4-15,0 0-15 0,0 0 48 16,-16 6 29-16,16-1 10 0,0 2 4 16,0 1 2-16,0 2-9 0,0 1-10 15,0 0-23-15,0 4-10 0,0 0 27 16,0 1-20-16,0 3-4 0,0 1-22 16,1 4 13-16,0-1 13 0,3 5-20 15,1 3 13-15,-1 1 17 0,-2 5-4 16,-1 1-6-16,1 4 10 0,-1 0-40 15,-1 4 4-15,0-2-10 0,-2 2-11 16,-1-1 18-16,-5 0-17 0,1-2 17 16,1-2-17-16,-3-5-1 15,5-3-2-15,-3-2 0 0,2-4 0 0,3-6-3 16,2-2-27-16,0-5-64 0,1-3-72 16,9-6-39-16,-2-2-62 0,6-3 65 15,3-4-85-15,-2-3-72 0</inkml:trace>
  <inkml:trace contextRef="#ctx0" brushRef="#br0" timeOffset="9621.82">24786 3787 163 0,'0'0'69'0,"0"0"-34"0,0 50 80 16,0-23 5-16,-2 4-12 0,0 6-40 16,1 2-3-16,0 5-22 0,-1 1-11 31,-1 1-6-31,-1-1-22 0,1-1-2 16,0 0 11-16,1-4-13 0,-1-3-1 15,-2-4 1-15,2-4-23 0,0-7-65 16,1-2-72-16,1-6-42 0,-1-7-65 15</inkml:trace>
  <inkml:trace contextRef="#ctx0" brushRef="#br0" timeOffset="10318.44">24567 3714 1505 0,'0'0'0'0,"0"0"-238"16,0 0 183-16,0 0-4 0,0 0 0 16,0 0-107-16,0 0-39 0,0 0 153 15,0 0 39-15,0 0 13 16,67-40 2-16,-39 33 14 0,-1 2-14 15,2-2 21-15,2 0 10 0,2 0 6 16,-2 2 3-16,1 1 4 0,-2 2-20 16,-3-1-13-16,0 3-10 0,-1 0 10 15,-4 0-13-15,-4 5 1 0,-2-1-1 16,-3 0 1-16,-6 1-1 0,-4-1-3 16,-1 0 3-16,-2 0 3 0,0 2 36 15,-3 0 10-15,-2 3 0 0,-8 0-6 16,1 4 2-16,-2-1-22 0,-2 2-7 15,-2 1-15-15,2 0 0 0,-3-2-1 16,7 0-16-16,-1 0 13 0,3-1 3 16,4-2-13-16,2-1 11 0,2 1-18 15,2-3-3-15,0 1 20 0,6 0 3 16,0 1 2-16,5 1-1 0,4 1 3 16,1-1 15-16,3 2-3 0,2 1-3 15,2 0-11-15,0-1 20 0,2 1-18 16,-1-1 12-16,2 1 0 0,-2 0-3 15,2 1 7-15,-2 2-1 0,-2-2-2 16,2 2-14-16,-6 1 13 0,0-1 10 16,-3 1-6-16,0 2 6 0,-5-1 3 15,0 1-9-15,-1 1-1 0,-3-1-3 16,-4 1 17-16,0 0-7 0,-2 0-3 16,0 0 3-16,-3 0 0 0,-3 2 0 15,-5-2-3-15,-3 1-4 16,-3-1 1-16,-2 1-17 0,-8-2 10 15,-2 0-10-15,-4 0 10 0,-4-1-13 16,-3-1 0-16,1-4-26 0,-2-1-49 16,0-4-6-16,0-4-10 0,5-4-7 15,1-3-52-15,4-8-45 0,2-4-82 16,5-8-85-16,7 5 0 0</inkml:trace>
  <inkml:trace contextRef="#ctx0" brushRef="#br0" timeOffset="10820.55">25240 3447 1223 0,'0'0'0'0,"0"0"-104"0,0 0 101 0,0 0-33 0,0 0-42 16,0 0-3-16,0 0 6 0,0 0 52 16,0 0 22-16,0 0 1 0,26 20 0 15,-12-9 13-15,2 2 19 0,0 1 20 16,1 1 4-16,1 2 3 0,4 3-4 15,-2 3-6-15,1 2-17 0,0 2 4 16,3 5-3-16,-3 3-4 0,3 1-6 16,0 4 3-16,0 1-13 15,1 1 0-15,-2 1 0 0,3 1-11 16,-4-2-1-16,0-1 15 0,-1-1-3 16,-2-1-13-16,-3-3-1 0,0-1 1 0,-5-4 0 15,-3-1 1-15,0-1 22 16,-4-4-10-16,-3 0 7 0,-1-3-18 15,0-2 0-15,-5-2 18 0,-3-2-7 16,0-1 9-16,-3 0-22 0,-4-3 13 16,0 1-13-16,-4-1 0 0,1-1-71 15,-2-1-66-15,1-1-26 0,-1-4-19 16,2-2-59-16,3-1-53 0,5-2-48 16</inkml:trace>
  <inkml:trace contextRef="#ctx0" brushRef="#br0" timeOffset="11150.87">26317 4094 1808 0,'0'0'0'0,"0"0"-58"0,0 0-82 0,0 0-49 0,0 0 39 16,0 0-48-16,0 0-47 0,0 0 14 16,0 0 32-16,0 0 49 0,-44 3 124 15,44-3 26-15,0 0 49 0,0 0 91 16,0 0 26-16,-1 0-16 0,-1 0-13 15,-1-1-91-15,-1 0-46 0,-1 0-4 16,0 1-74-16,1 0-225 0,1 0-144 16,74 0 369-16</inkml:trace>
  <inkml:trace contextRef="#ctx0" brushRef="#br0" timeOffset="11999.34">26868 3948 1159 0,'0'0'0'0,"0"0"-143"0,0 0 52 0,0 0 45 16,-17 61 20 0,16-36 23-16,1 3-13 0,0 2-7 0,3 2-13 0,3 1-13 15,-1 1 13-15,1-1 10 0,2-2 26 16,-4 0 0-16,0-3 1 0,-3-3-1 15,-1-2 0-15,0-4 22 0,-4-3 1 16,-2-2 6-16,-2-4 30 0,1-3 3 16,-1-1 9-16,0-3 4 15,-1-2-9-15,2-1-1 0,0-4-26 0,-3-2-23 16,1-3-4-16,-2-4-12 0,-1-3-20 16,0-2 1-16,0-4 16 0,0-3 3 15,-1-1 13-15,3-2 0 0,-2-1-11 16,2 0 14-1,3 1-3-15,-2-1 7 0,4 0-7 0,-2-1-13 0,4-2 0 16,0 1-10-16,2-3 9 0,1 3-15 16,1 1 16-16,5 2 23 0,3 5-19 15,4 2 15-15,0 5-19 0,4 3-1 16,0 0-12-16,3 5 0 0,0 0 10 16,3 2-10-16,1 2 12 0,-1 1 0 15,1 2-2-15,-1 1 2 0,1 0 1 16,-1 0-1-1,-1 3-12-15,-1 2 13 0,-2 1-3 0,-4 2 2 0,-2-1 0 16,-4 1-19-16,-3 2 20 16,-3-1 0-16,0 2 3 0,-3 0 13 15,-8 2 3-15,-2 1 4 0,-5 1-3 16,-5 2-1-16,-3 1-19 0,-4 0-1 16,-1 0-51-16,-1-1-42 15,1-3-56-15,3 0-43 0,3-4-28 0,3-1-1 16,5-4 17-16,8-3 60 0</inkml:trace>
  <inkml:trace contextRef="#ctx0" brushRef="#br0" timeOffset="12376.39">27932 3684 411 0,'0'0'1026'0,"0"0"-1026"15,0 0-101-15,-63 8 26 0,42-1 40 0,1 1 18 16,-2 4 15-16,3 0 0 0,1 2 0 15,0 0-1-15,-1-1-10 0,1 3 13 32,-2 1-3-32,1 1 2 0,-1 2 1 15,-2 1 0-15,2 5 17 0,-2 2 2 16,2 3 23-16,0 2-9 0,0 3-4 16,2 3-9-16,4 2-2 0,2 0-17 15,0 0-1-15,8-1 0 0,2-2-21 16,2-3 17-16,5-1-90 0,9-6-39 15,3-2-56-15,4-7-62 0,7-3-4 16,-7-6-32-16</inkml:trace>
  <inkml:trace contextRef="#ctx0" brushRef="#br0" timeOffset="12753.09">27966 3914 1615 0,'0'0'0'0,"0"0"-90"16,0 0 15-16,0 0-58 0,0 0-154 16,0 0 92-16,0 0 143 0,0 0 52 15,0 0-23-15,31 67-39 0,-20-45 10 16,2 0 22-16,0 1 28 0,-2 2-8 15,-2 0 10-15,0 0 1 0,-4 0 1 16,-2 1-1-16,-3-2 15 0,0-2-15 16,-3 0 2-16,-4-4 14 0,-1-1-1 15,0-3-14-15,-2-3 0 0,2-2 11 16,0-3-11-16,0-5-2 0,1-1-29 16,2 0-4-16,0-3-35 0,1-7-53 15,1-2-16-15,-1-2 40 0,3-1 18 16,-3-4 4-16,4-1 34 0</inkml:trace>
  <inkml:trace contextRef="#ctx0" brushRef="#br0" timeOffset="13334.17">27982 4094 52 0,'0'0'72'0,"0"0"9"0,1-62 34 0,-1 43-8 15,-1 4 11-15,0 0-1 16,-3 2 0-16,3 1-9 0,0 3-4 16,1 0-16-16,0 1-10 0,0 1-22 15,3 2-37-15,3 0-19 0,1 0-32 16,2 1-1-16,3 0 14 0,2 1-1 15,3-1 4-15,3 4 16 0,1-2 0 16,0 2 0-16,0 0 0 0,0 0-4 16,0 0 1-16,-4 0-10 0,0 2 11 15,-2 1-1-15,-2 1-1 0,-4 1 3 16,-1-1-15-16,-4 0 16 0,-2-1-2 16,-1 2 2-16,-1-1 24 15,-1 0 12-15,-3 0 9 0,-3 3 20 0,-1 0 0 16,-4-1-22-16,0 1-17 15,-1 1-10-15,-2 0-14 0,1 0-1 16,-3 1-1-16,1-1-2 0,2 0-1 16,1 1-17-16,1 1 4 0,0-2-3 15,1 1 6-15,-1-1-10 0,3-1 0 16,4-1 10-16,-3 0 0 0,4-1 0 16,2-2-7-16,0-1-15 0,2-1-21 15,0 1-6-15,3-2 30 0,3 3 28 16,4-2 3-16,0 1 1 0,5 0-1 15,-1 0 0-15,2 1-12 0,1-1 13 16,1 1 0-16,1-1-1 0,2 1 1 16,-2 1 3-16,-1-1 9 0,2 2-11 15,1 0 2-15,0 0 29 0,-2 4 4 16,-1-1 6-16,1 2 1 0,-1 2-4 16,-3 2-10-16,-1 0 0 0,-2 3-3 15,-5-2 7-15,0 2 9 0,-1 0 14 16,-5-1-21-16,-1 2-12 0,-1-1-7 15,-9 1 14-15,1 0-7 0,-7 0 3 16,0-1-7-16,-7-1-16 0,-1 2 14 16,-3-3-14-16,0 0-3 0,-5-2-14 15,1-2-74-15,0-2-49 0,-1-2-26 16,3-6 1-16,2-1-50 16,-1-3-29-16,6-8-46 0,4 1-33 15</inkml:trace>
  <inkml:trace contextRef="#ctx0" brushRef="#br0" timeOffset="13790.37">28573 3753 1649 0,'0'0'0'0,"0"0"-23"0,0 0-62 0,0 0 4 0,0 0 36 16,0 0-43-16,0 0-13 0,0 0 13 15,0 0 55-15,0 0 14 0,9 16-1 16,7-5 18-16,0 3 2 0,2 0 3 15,2 1-1-15,5 3 1 0,-4-1 8 16,2 2-11-16,0 3 0 0,1 3 0 16,2 1-1-16,-4 5 0 0,4 2 1 15,-6 3 4-15,2 1-2 0,-2 3 14 16,-3 0-16-16,-5 0 2 0,-1 1 11 16,-7-2 3-16,-4-2-13 0,-1-1 16 15,-6-4-3-15,-7 0 17 0,-4-4 13 16,-5-1-11-16,-2-3-2 0,-5-3-7 15,0-3-6-15,-3 0-17 16,-1-5-3-16,0-5-69 16,1-3-129-16,0-5-131 0,10 0-82 0</inkml:trace>
  <inkml:trace contextRef="#ctx0" brushRef="#br0" timeOffset="15909.03">16341 3221 209 0,'0'0'30'0,"0"0"-28"16,0 0 35-16,0 0-1 0,0 0 33 0,-57-8-20 15,47 8-14-15,1 0-31 16,-2 4 15-16,1-1 1 16,-1 0-1-16,2-1-2 0,-1 1-4 0,2 0 10 15,2-1 16-15,2 0 0 0,0 0 0 0,2-1-11 16,2 2-28-16,0 0-23 16,0 2-3-16,5 2 26 15,2 2 0-15,4 1 52 0,6 1 7 0,2 2 29 16,4 1-36-16,6 1 4 0,4-1-21 15,4 3-5-15,5-4-28 0,8 3 24 16,12-1-10-16,9 1-12 0,3-5-1 16,-1-6 10-16,-7 1-11 0,-6-6 0 15,1 0 0-15,2 0 15 0,-2 0-14 16,0 0-1 0,1-6 1-16,2 1 10 0,1-2-10 0,1 0-3 0,0 1 10 15,0-3-9 1,-1 2-1-16,0 0 0 0,0 0-1 0,-2 2 1 0,2 0-1 15,-2 2 0-15,1 1 1 0,0 0-2 16,2 2 0-16,0-1 2 0,0 1 0 16,3 0 1-16,1 0 0 0,3 0-1 15,-2-3 0-15,1 3 1 0,1 0-1 16,-2 0 1-16,-1 0 0 16,2 0-1-16,0 0 0 0,-1 0 0 0,2 0 0 15,-3 0 2-15,-1 0-2 16,-4 0 0-1,-3 0 0-15,-4 0-16 0,-9 0-7 16,-8-3 1-16,-12 1-8 0,-1 1 4 0,3-2 3 0,4 0 4 0,-1 0 16 16,-2-1-10-16,-4 1 11 15,-8 0 2 1,-4-1 2-16,-4 2 0 0,-5-1-2 0,-5 3 0 0,-2 0 2 16,-1 0 37-1,-5 0-3-15,-5 0-16 0,-1 3-18 0,-8-1-2 0,-3-1 3 16,-6 2 33-1,-4 1-10-15,-3 1 10 0,-3 0 3 16,-6 0 9-16,-5 4-8 0,-14-1-5 16,-13 2-9-16,-2 1 4 0,0-1-11 0,0 1-16 0,7-2 20 31,-4 0-20-31,-5 0 11 0,-2 1-13 16,-2 0 0-16,-8-1 0 0,-4 1-1 15,-4 0 0-15,-5 0 0 0,-4 0 0 16,-5 0-1-16,0 0-1 0,-3-1 0 15,-1 0-1-15,2-1-16 0,0-2-7 16,6-2-26-16,5-1-23 0,5-2-20 16,9-1-29-16,9 0-58 0,12-3-69 15,20-1-95-15</inkml:trace>
  <inkml:trace contextRef="#ctx0" brushRef="#br0" timeOffset="17706.84">29301 4256 518 0,'0'0'0'16,"0"0"-32"-16,0 0 20 0,0 0 12 0,0 0 0 15,0 0 0-15,0 0-23 0,0 0-16 0,0 0 38 16,3-10-19-16,3 9 20 16,5 1 27-16,-2-3 42 0,5 3-4 15,0 0-16-15,2 0-3 0,-1 0-10 16,1 0-7-16,-1 0-3 0,3 3 0 15,-2 0 0-15,1 0 7 0,1 0-14 16,-2 1-2-16,1-1-1 0,-2 0-3 16,1-1 0-16,-4-1-11 0,1-1 18 15,0 0-4-15,1 0-13 0,-3-4-3 16,1-3-6-16,0 0-99 0,3-3-51 16,-2 0-72-16,-4 1-36 0</inkml:trace>
  <inkml:trace contextRef="#ctx0" brushRef="#br0" timeOffset="17976.61">29453 3915 754 0,'0'0'0'0,"0"0"-2"0,0 0 2 15,0 0 39-15,0 0 56 0,0 0-20 16,0 0 0-16,0 0-66 0,0 0-9 0,0 0-3 16,-13-38 3-16,22 34 52 0,4-3 7 15,3-1-13-15,3-1-11 16,5-1-18-16,-2 1-16 0,6 0-1 16,0 1 0-16,1 1 0 0,3 0-30 15,2 1-77-15,0 1-111 0,5 1-66 16,-15 0-65-16</inkml:trace>
  <inkml:trace contextRef="#ctx0" brushRef="#br0" timeOffset="18421.15">30183 3804 771 0,'0'0'0'0,"0"0"-79"0,0 0 53 0,0 0 0 16,0 0 13-16,0 0 13 0,0 63 0 0,1-46 3 16,0 1 27-16,2 1 15 0,1 3 1 15,2-1-7-15,-2 3-23 0,0-1-12 16,0 3 28-16,1-1-32 0,-2 0 2 15,0 0 12-15,0-2-12 0,-1-4 0 16,1 0 17-16,-2-3-16 0,-1-2-3 16,0 0-2-16,0-2-20 0,-4-2-21 15,1 0 1-15,-1-1 9 16,3 1 14-16,-3-2 16 0,0 0-11 0,1-1 12 16,0-2 0-1,1-1 2-15,1-2 1 0,0 1 12 0,0-3 13 0,0 0 10 16,-1 0-3-16,1 0-14 0,-2 0-8 31,2 0-11-31,0 0-68 0,0-3-37 0,0 0-51 0,-1 0-10 0,2 0 22 16,0 0-58-16</inkml:trace>
  <inkml:trace contextRef="#ctx0" brushRef="#br0" timeOffset="19037.5">30113 3877 101 0,'0'0'13'0,"0"0"-13"0,0 0 1 0,8-58 25 0,2 43 7 0,0-1 3 0,2-3 3 16,4 3-13-16,0-2 3 0,2 1-12 16,-2 0-1-16,3 1 0 0,-1 3 17 15,4 0-7-15,-1 0-6 0,-2 1-4 16,1 3-3-16,3 0-10 0,-1 1 20 16,-3 2 0-16,3-1-4 0,2 2-19 15,-5 0 1-15,0 4 1 0,1 0-1 16,-3 1 11-16,0 0-11 0,-3 1-2 15,0 3 2-15,-4 1 11 0,-3 4-12 16,0-2-4-16,-1 1-10 0,-5 2 14 16,-1-1 46-16,0 3 3 0,-4-1-13 15,-5 2 3-15,-1 0 3 16,-5 3-9-16,-3-3-4 0,-5 2 0 0,2-1-3 16,-5-2-6-16,3-1-7 0,-4-2 0 15,4-2-10-15,2 2 10 16,1-4-12-16,1 0 2 0,5-2 0 0,1-1-3 15,2-1-21-15,2-1-112 16,2 0-37-16,5 0-9 0,-1 0-1 16,3 0-18-16</inkml:trace>
  <inkml:trace contextRef="#ctx0" brushRef="#br0" timeOffset="19461.99">30849 3732 128 0,'0'0'111'0,"0"0"-65"0,0 0 3 0,0 0 75 16,0 0-7-16,0 0-49 0,0 0 7 15,0 0-3-15,0 0-13 0,0 0-14 16,-24-12 11-16,19 12-11 0,0 1 11 16,-2 4-17-16,-2 1-6 0,-1 5 6 15,-3 2-7-15,-1 4-9 0,-4 5-7 16,-1 2 1-16,-2 5-4 0,-1 2 3 15,3 3-5-15,-4 2-11 0,2 0 0 16,3 1-1-16,1 0 0 0,3 0 1 16,3-1 2-16,2-2-2 0,4-2-2 15,1-2-2-15,3-2 1 16,1-2-26-16,3-3-79 0,3-1-71 0,2-6-23 16,5-3-33-16,1-1-9 15,1-6 15-15</inkml:trace>
  <inkml:trace contextRef="#ctx0" brushRef="#br0" timeOffset="20387.55">30918 4048 836 0,'0'0'3'16,"0"0"-3"-16,0 0 13 0,0 0-11 0,0 0 18 15,0 0-20-15,0 0 0 0,0 0-20 16,0 0-6 0,0 0 23-16,-24-23 3 0,23 23 2 0,0 0-2 0,-1 3-14 15,-1 3-6 1,0 1 18-16,2 2 0 0,-2 5 2 0,3 2 2 16,-1 1-1-16,0 2 3 0,1 3 9 0,0 1-1 15,0 1-12-15,0-1 0 16,0 1 1-16,0-3 11 15,0 0-11-15,0-2 14 0,0 0-13 0,0-4-2 16,-2-2 1-16,-1-1-1 16,1-2 20-16,0-3-18 0,0-1 14 0,1-3-13 15,-1 0 20-15,1-3 7 0,0 0 22 16,-2 0-52-16,-1-6-10 0,-1-2-52 16,1-4 10-16,-4 0-17 0,2-4 17 15,1-5 10-15,-3 0 22 0,4-3-6 16,-1-1 3-16,0-1 20 0,3 1-12 15,2 0 14 1,0 0 1-16,0 2-1 0,1-2 1 16,4 4 0-16,0 2 1 0,0 0-3 0,2 2 2 15,-1 2-13-15,0 2 0 16,3 1 0-16,-2 3 12 0,2 2-16 16,-1 1 4-16,3 2 0 15,0 0-3-15,-2 2 3 0,5 1-4 16,-1 1 14-16,1 0 3 0,0 1 17 15,0 2 15-15,0 0 27 0,1 1-27 16,0-1-15-16,0 2-4 0,-1 0-13 16,-2 0 13-16,-2-1-11 0,1 2-1 15,-4 0-1-15,2-1-1 0,-5 1 1 16,-1 0 0-16,-2 0 0 0,-1-1 2 16,0 3 24-16,-1 1 7 0,-4 0-4 15,-4 0-9-15,0 0 3 0,-3-1 6 16,-3 1 0-16,1-1 4 0,-2-3-1 15,3 1-2-15,0-2 2 0,1-1-2 16,5-1 9-16,0 0-16 0,4-1-23 16,3 0-30-16,0 1-32 0,0-1-6 15,3 2 55-15,5 0 13 0,-2 2-1 16,7 1 1-16,0 1 3 0,2 0 10 16,4-1-13-16,0 2 1 0,0 1 1 15,3 0-1-15,3 1 2 0,-5-1-2 16,4 2 0-16,-2 2 22 0,-1 0-21 15,-4 0-2-15,-1 2 3 0,-3 1-3 16,-3-2 2-16,-3 0 1 0,-5 0 14 16,-2-1-4-16,-3 0 16 0,-8-1 13 15,-2 2 17-15,-5-3 9 16,-4-1-2-16,-2-1-18 0,-4 0-15 0,-2-1-20 16,-3-1-11-16,1-2-2 15,-2-1-1-15,1-3-51 0,-1-1-46 16,1 0-25-16,2 0-73 0,4-4 0 0,2-3-2 15,4-1-1-15,6-1-49 16</inkml:trace>
  <inkml:trace contextRef="#ctx0" brushRef="#br0" timeOffset="20925.02">31461 4007 33 0,'0'0'97'0,"0"0"-35"0,0 0 33 16,0 0 35-16,0 0-38 0,0 0-50 0,0 0-40 16,0 0 15-16,0 0-4 0,0 0 26 15,-11 7 23-15,10-1 9 0,0 2-12 16,0 1-20-16,0 2 23 0,0 3-23 16,0 2-16-16,0 2-20 0,0 3 10 15,0 3-11-15,-1 3 0 0,0 1 0 16,-2 2-1-16,1 0 2 0,0 0-1 31,0 1 11-31,-2-3-9 0,-1 1-3 16,2-1-1-16,0-2-85 0,-1 1-88 0,1-3-97 0,3-7-112 15</inkml:trace>
  <inkml:trace contextRef="#ctx0" brushRef="#br0" timeOffset="22757.6">31477 4568 164 0,'0'0'98'0,"0"0"-98"15,0 0-12-15,0 0 12 0,0 0 33 16,0 0-4-16,0 0-3 0,0 0-25 16,0 0 15-16,-16-50-12 0,16 39-2 15,1-3 14-15,1 1 7 16,1-1 13-16,3-2-33 0,-2 0-3 15,1 0-1-15,5-2 0 0,-3-1-12 0,3-1 12 16,1-1-2-16,-1-1-17 0,3-1-6 16,0 1-7-16,-4-1 7 15,1 4 13-15,1 1 11 0,-4 3-1 16,-1 0 1-16,2 2 0 0,-4 2 2 16,1 1 0-16,0 2 2 0,-2 2-1 15,1 0 0-15,-3 3 15 0,0 0 4 16,0 2-20-16,0 1-35 0,1 0 2 15,-1 0 33-15,1 4 14 0,1 2 61 16,2 3-9-16,-1 1 2 0,3 2-6 16,-2 6 10-16,2 0-33 0,1 3 6 15,0 1 8-15,0 6-4 0,0-2-7 16,1 3-13-16,0 1-6 0,-2-1-20 16,-1 2 14-16,3-2-16 0,-4 1 12 15,0-1-11-15,0-3-2 0,-2-1-37 16,0-4-71-16,-1-3-35 0,3-1-66 15,-3-4-25-15</inkml:trace>
  <inkml:trace contextRef="#ctx0" brushRef="#br0" timeOffset="23041.5">31330 4423 1019 0,'0'0'0'0,"0"0"-35"0,0 0 5 0,0 0-15 16,0 0-14-1,0 0-16-15,0 0 49 0,0 0 25 0,0 0 1 16,0 0 0-16,50-9 13 15,-33 6-13-15,5 1 1 0,0-1 1 0,1-3-1 16,2 3 0-16,0-2-1 0,4 0-18 16,1 0-148-16,0 0-108 0,-8 0-34 15</inkml:trace>
  <inkml:trace contextRef="#ctx0" brushRef="#br0" timeOffset="23515.23">31827 3905 121 0,'0'0'104'0,"0"0"-104"16,0 0-52-16,0 0 52 0,0 0 49 16,0 0 26-16,0 0 29 15,0 0 17-15,0 0 6 0,28 52-16 16,-22-38-23-16,2 6-13 0,-1-2-30 15,3 4-19-15,-2-3-6 0,2 6 6 16,0-3-3-16,1 2 3 0,1 0-10 0,-1 1 17 16,1 0-14-16,1 1 4 15,1 1 10-15,-2-1-4 0,-2-1-16 16,3 1-10-16,-3-1 0 0,-1 0 11 16,1-2-14-16,-3-1 16 0,-1-3-15 15,-2-1-1-15,-2-2-16 0,-2-3-20 16,0-1-23-1,0-1-12-15,-2-4-24 0,-1-1-45 0,-2-2-39 0,2-2-92 16,1-1-88-16</inkml:trace>
  <inkml:trace contextRef="#ctx0" brushRef="#br0" timeOffset="23781.54">32353 4314 886 0,'0'0'231'0,"0"0"-162"0,0 0-66 0,0 0-1 0,0 0 24 0,0 0-3 15,0 0-23-15,0 0-12 0,0 0 12 16,0 0 13-16,-20-11 3 0,20 11-16 15,0 0-58-15,0 0-118 0,0 0-154 16,1 0-142-16</inkml:trace>
  <inkml:trace contextRef="#ctx0" brushRef="#br0" timeOffset="24394.41">32579 4302 447 0,'0'0'140'0,"0"0"-137"16,0 0-1-16,0 0-1 0,-5 60 1 31,4-41 16-31,0 0 21 0,-1 2 10 0,1-1-10 15,-1-1-6-15,0-1-17 16,2-2 4-16,-1 0 15 0,-1-5 8 16,0 0-11-16,-2-4-15 0,3-1-14 15,0-1 10-15,0-3-12 0,0-1 12 16,1-1 16-16,0 0 4 0,0 0 6 16,0-4-39-16,0-3-3 0,-1-3-49 15,0-3 3-15,0-4 7 0,-2-3-7 16,-2-2 26-16,2-2 3 0,-3 0 8 15,1-1 12-15,-1 0 1 0,1-2-1 16,-1 0 1-16,0 1-1 0,2-1 3 16,3 1-3-16,0-1-16 0,1 2 15 15,0 0 1-15,2 2-3 0,3 0 1 16,1 4 2-16,0 0 0 0,0 4 16 16,3 4-15-16,-1 3 16 0,0 2-4 15,-1 0-12-15,2 4 1 16,0 1-1-16,-1 1 19 0,-1 0 15 15,1 2-5-15,-1 4-7 0,0 1-10 16,-1 0 6-16,1 2-16 0,1 3-2 16,-2 2 3-16,0-3-1 0,0 5 26 15,-1-2-6-15,-1 3-3 0,-1 0 6 16,-2 1-23-16,-1 0 10 0,-4 0-11 16,-3 1 21-16,-4-2-20 0,-1-1 23 15,-3 0-9-15,-2-2-17 0,-1-1 0 16,-4 0-72-16,2-2-29 0,0-3-29 15,3-2-11-15,1-2-2 0,0-3-30 16,6-1-45-16,3-1 9 0</inkml:trace>
  <inkml:trace contextRef="#ctx0" brushRef="#br0" timeOffset="24677.09">32944 4163 620 0,'0'0'52'0,"0"0"-52"16,0 0-17-16,0 0 17 0,0 0 53 15,0 0-5-15,0 0 31 0,0 0-4 16,-56 63-23-16,46-44-26 0,-5 2-24 15,2 1 0-15,-2 4 0 0,1-1 1 16,-2 2-1-16,4 0-2 0,-1 0-1 16,2-1-19-16,4 0-74 0,0-1-60 15,2 0-61-15,4-3-29 0,1-5-14 16</inkml:trace>
  <inkml:trace contextRef="#ctx0" brushRef="#br0" timeOffset="25069.55">32906 4620 855 0,'0'0'0'16,"0"0"-22"-16,0 0-37 0,-7-56-3 0,7 33 16 16,1-1 20-16,5-2 26 15,2 1 1-15,1-4-1 0,-1 2 0 16,3-1 1-16,-1-1-1 0,0 3 3 15,3-2-3-15,1 4-3 0,1 1 0 16,0 4-13-16,1 3 3 16,0 2 13-16,2 3-3 0,-3 4 0 0,2 2 1 15,-2 1 2-15,0 3 21 0,-2 1 44 16,3 0-3-16,-5 0-10 0,0 1-13 16,0 4-9-16,-2 2-4 0,-1 1 26 15,2 3 0-15,-3 2-39 0,0 1-10 16,-1 2 14-16,-2 4 5 0,0-1-2 15,-2 3-17-15,-2 0 17 0,0 0-19 16,-1 0-1-16,-4-1 1 0,2 0 1 16,-4-3 0-16,1 2-1 0,0-3-1 15,-3-2-39-15,3 2-88 0,-2-3-78 16,1-1-98-16,0-4-40 0</inkml:trace>
  <inkml:trace contextRef="#ctx0" brushRef="#br0" timeOffset="25321.41">32871 4439 726 0,'0'0'127'0,"0"0"-127"0,0 0-55 0,0 0-125 0,0 0 119 0,0 0 44 15,0 0 17-15,69 6 0 16,-47-3 17-16,2-1 2 0,1-1-17 16,1-1 15-16,2 0-4 0,2 0-11 15,3-1 0-15,0-2-2 0,1 1-88 16,-7 1-176-16</inkml:trace>
  <inkml:trace contextRef="#ctx0" brushRef="#br0" timeOffset="25729.88">33298 3995 62 0,'0'0'121'0,"0"0"-33"16,0 0 9-16,58 8-8 0,-38-1 15 16,2 1-23-16,4 4-12 0,-1 0-10 15,1 2 6-15,4 5 10 0,0 2 3 16,0 4-16-16,2 2-4 0,-2 4-9 15,0 1-3-15,0 2-10 16,-5 3 16-16,-3 2-10 0,-1 0 17 16,-5 3-14-16,-6 1-19 0,-4 10-6 15,-6 8-19-15,-4-5 2 0,-6-6 0 16,-5-7 10-16,-3-7-11 16,-4 4-2-16,-6 3-16 0,-2-4-39 0,0-2-59 15,-1-4-94-15,-1-5-174 0,9-8-198 16</inkml:trace>
  <inkml:trace contextRef="#ctx0" brushRef="#br0" timeOffset="56783.52">9402 18063 23 0,'0'0'23'0,"0"0"-12"0,0 0-11 0,0 0-20 15,0 0 0-15,0 0 7 0,0 0 10 16,0 0 3-16,0 0 0 0,5-3 23 16,-1 2 3-16,0 1 3 0,0 0 7 15,-1-1-6-15,0 0-4 0,0 1-4 16,1-2 1-16,-1 1 3 0,0-1-3 16,4 0-3-16,-2 0-1 0,0 0 1 15,1 0-18-15,1 0 1 0,0 0 0 16,0-1-3-16,-1 3 0 0,2-3-2 15,1 3 0-15,-2 0 0 0,1 0 1 32,1 1-28-32,1 4-76 0,-3-1-32 15</inkml:trace>
  <inkml:trace contextRef="#ctx0" brushRef="#br0" timeOffset="96440.01">15587 12607 251 0,'0'0'0'0</inkml:trace>
  <inkml:trace contextRef="#ctx0" brushRef="#br0" timeOffset="137207.29">5522 4318 352 0,'0'0'0'0,"0"0"0"0,0 0-16 0,0 0 16 0,54-27 36 15,-37 24-23-15,0 0 13 0,5 1 0 16,-1 1 10-16,2-2 9 0,3 2-5 15,3-1-8-15,-2 1 20 0,3 0-16 16,1-2 20-16,1 0 12 0,2-1-29 16,0-2 4-1,2-1 5-15,5 1-15 0,-3-2 29 0,6-1-20 16,-2-1-19-16,3 1-7 0,1-1-16 16,-1 0 10-16,1 0-12 0,9-3 4 0,7-2 45 15,15-1-24-15,-1-1 3 16,-3 3-26-16,-7 1 16 15,-5 3-16-15,-1-3 23 0,2 1 12 16,2 1-34-16,-2 3-1 0,-4 1 1 0,0 2-1 16,-4 1-21-16,-1 1-5 0,-2-1-3 15,5-3 28-15,-1-1 1 0,5-2 6 16,1-1 30-16,5 0-7 0,-3 2-12 31,-1 3-17-31,-5 2-2 0,0 2-1 16,-3-1-16-16,-8 3 15 0,-9-2 1 0,-8 0-10 15,2-2 13-15,4 0 3 0,7-2 20 0,6 1-7 0,-1 1-12 32,0 0-2-32,-3 3-2 0,-2 1 0 15,0 0-1-15,-4 2 0 0,-1 3-12 16,-1 1-4-16,1 0 17 0,-1-4 12 16,1 0-11-16,1-2 12 0,3 0-9 15,0 0-3-15,1 0-1 0,2-2 1 16,-2 0-1-16,4-1 1 0,6-3 1 15,8 2 1-15,13-4-1 0,0-2 1 16,-2 1 29-16,-6-3 4 0,-8 4-20 16,2-1-12-16,0 1-1 0,1 0-3 15,2-1 0-15,0-2-1 0,2 0 1 16,1 0 1-16,4 0 12 0,-1-1-11 16,2 3 1-16,-3 0 0 0,-1 0-1 15,-1-1-2-15,2 1 1 0,-5-2 1 16,-3 1 0-16,-2 3-1 0,-9-1 1 15,-9 2-1-15,-10 1 2 0,0-1 0 16,2 2-2-16,5-2 2 0,4-1 0 16,-6 2 10-16,-3-1-9 0,-7 3 9 15,0 2-13-15,-4 1 0 0,-5 0-78 16,-4 3-95-16,-3 4-78 16,-5 5-78-16,-2-2-59 0</inkml:trace>
  <inkml:trace contextRef="#ctx0" brushRef="#br0" timeOffset="139471.79">6248 6950 727 0,'0'0'0'0,"0"0"-3"0,0 0-26 0,17-60 51 0,-12 42-22 16,0 3 1-16,0 1 39 0,-2-1-38 16,3 2 14-16,1 1-13 0,-1 1 23 15,3-1-9-15,-4 2-1 0,3 0 4 16,0 0-7 0,-2 2 13-16,3-1-24 0,-2 3-2 0,3 0 0 15,0 2 0-15,-1 1-2 0,6-1 1 0,-1 1-1 16,2 0 2-16,0 0 3 15,1 0 13-15,1 1-14 0,0 0 0 16,1 0 0-16,0 1 0 0,3-1-2 16,0 1 0-16,-4 1 1 0,4 0 1 15,-1 0 11-15,-2 0 3 0,-2-3 7 16,-1 3 16-16,-1-3 10 16,-1 1-3-16,2 0 12 0,-4 0 11 0,3-1-17 15,0 0-4-15,1 1-8 16,-1-1-11-16,2 1-13 0,-3-1 7 0,2 0-21 15,-2 0 0-15,3 1 34 0,0-1-3 16,0-1-7-16,1 1-23 0,1 0 10 16,-1 0-10-16,2 1-3 0,3-1 2 15,0-1 31-15,1 0-7 0,3 0-24 16,2 0 11-16,-1 1-12 16,2 0 2-16,1 1 8 0,3-1-11 0,-1 0 0 15,4-1 16-15,-1-2-13 0,1 0 10 16,0 2-12-16,1-2 2 15,2 0-1-15,-3 0-2 0,3 2-15 0,-2-2 15 16,1 3 1-16,-1-1-1 0,-2 1 0 16,1 1-15-16,-3 0 15 0,2 0 3 15,-3 0 10 1,-1 0-13-16,-1-1 1 0,-2 1 0 0,-4 2 0 16,2-1-1-16,-4 1-1 0,0 0 0 15,-3 0-12-15,1 0 13 0,-3 1-2 16,-2 0 1-16,0 1-2 0,-1 1-1 15,1 0-12-15,-2 1 13 0,2 0-13 16,-2 1 12-16,2 1-18 0,2-1 22 16,0 1 19-16,-1-1 1 0,3 1-17 15,0 0 10-15,2 0 0 0,-1 1-12 16,2 0 2-16,2-1 1 16,-3 0-1-16,3 1-1 0,0-1 1 0,1 1-2 15,-1 1-1-15,2 0 1 0,-2-1-1 16,0 0-1-16,-1 2 1 15,1 0 0-15,-1 0-1 0,-1 0-2 16,0-1 3-16,1-1 0 0,-3 1 0 0,-1 0 2 16,0 1-1-16,0-2-1 15,0 2 0-15,0-3 3 0,-2 2 20 0,2-1-7 16,2 1 7-16,-1-2-3 0,0 1 12 16,2 0-29-16,2 1 17 0,0-2 9 15,1 1-26-15,2 1 23 0,0-2-23 16,0-1 16-1,3 1-17-15,0-1 17 0,0 0-18 16,2-1 14-16,0-1-13 0,3-1 27 16,-2 0-3-16,4-2-6 0,0 0-7 0,0 1-10 0,1-1-1 15,9 0 18-15,10 0 12 0,10-1-16 16,2-2 4-16,-1 1 2 16,-4-2-2-16,-4 1-4 0,2 1-14 15,-2-2-1-15,1 1 0 0,1-1 2 0,0 1 16 31,-4 0-19-31,2 0 0 16,0 1 13-16,-6-1-13 0,2 0 1 0,0 1-1 16,-3 0 0-16,-1-1-16 0,-8 2-17 15,-7-1-28-15,-7 1-7 0,-3 1-1 16,7-3-21-16,8 3-11 0,1 0-42 16,3-1-36-16,-2 1-98 15,1 0-101-15,-13 0-121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9-06T10:23:33.3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5205 9949 3 0,'0'0'13'0,"0"0"-13"0,0 0-13 16,0 0 13-16,56-45 4 0,-39 33 12 16,6-1 7-16,-2 1-10 0,3-1 3 15,1 2-13 1,5-1 1-16,-4 0-1 0,2 2 10 0,2 0 6 0,-3-1 1 16,-1-1 0-16,4 3-7 0,-3-1 16 15,0 0-6 1,4 0-4-16,-3 1 4 0,1 0 3 0,2 2 0 0,-1-1 0 31,2 1-6-31,0 0-20 0,1 0 1 0,0 2 2 0,0 0-2 0,-2 1 12 16,0 2-13-1,-2-1 0-15,0 1 3 16,-2 2-2-16,-4 0 0 0,2 0-1 16,-4 5 0-16,-1-1-13 0,0 2 12 15,0 1-2-15,-3-1 0 0,1 1 0 16,-2-1 2-16,2 0 1 0,0-1 2 15,2-1 14-15,2 0-15 0,3-2 2 16,-2 0 10-16,6-1-11 0,2-1 0 16,2 0-2-16,2-2 0 0,-1-1-13 15,3 0-29-15,0 1 12 0,1-1 7 16,-4-1-9-16,1 1 12 0,-3 1-3 16,-2 0 1-16,-3 0 2 0,-3 2-19 15,-3 0-7-15,-3 1-26 0</inkml:trace>
  <inkml:trace contextRef="#ctx0" brushRef="#br0" timeOffset="1474.5">8118 9715 3 0,'0'0'46'0,"0"0"-7"0,0 0-3 0,0 0-13 16,14-51-10-16,-11 44-13 0,0 2-2 15,-1 1-1-15,2 2-16 0,-1 1-4 16,-1 1 0-16,2 0 7 0,0 0 15 16,4 0 0-16,-1 0-1 0,2 1 2 15,-1 1-2-15,1 1 1 0,-1-1 0 16,3 1 0-16,-1-1-1 0,-1 1-11 15,2 0 0-15,-2 0 0 16,0 0 0-16,2 1 2 0,-2 0 11 0,0 1 0 16,0-1 0-16,0 2 0 0,-1-2 0 15,1 0 0-15,-1 1 0 16,2-1 0-16,-3 1 0 16,2 1 0-16,-2-2 0 0</inkml:trace>
  <inkml:trace contextRef="#ctx0" brushRef="#br0" timeOffset="2169.87">9029 9782 20 0,'0'0'16'0,"0"0"3"0,0 0-15 0,0 0 15 0,0 0-6 0,59-23-12 0,-47 19 2 15,2 0-3-15,-3 2 1 0,1-1-1 16,-2 0 1-16,0 0 12 0,0 0-11 16,-1 0 1-16,0 1 10 0,0-1-9 15,-2 1 12-15,-1 0-13 16,0 1 10-16,1-2-12 0,-1 3 0 16,1-3-1-16,0 3 17 0,0-3-1 15,0 2 3-15,0-2 1 0,0 2-4 16,0-1-12-16,-1 1 12 0,1 0-13 15,-2 1-1-15,0-1 1 0,0 1-2 16,-1-1 1-16,1 1-2 16,1 0-3-16,-1 0-1 15,0 0 1-15,2 0 1 0,0 0-1 0,2 1 0 16,0 0 1-16,0 1 2 0,2-1 0 0,-1 0 13 16,2-1-9-16,1 0-2 0,1 0-2 15,2 0 16 1,0 0-14-16,1 0 14 0,-1 0-12 0,3-1 12 0,-1 0-13 15,2-1 1-15,-2 1 9 0,0-1-11 32,-1 1 1-32,1-1-2 0,0 1-1 0,0 0 2 0,0 1-2 0,3 0 0 31,-2 0 0-31,1 0 0 0,2 0 0 0,1 2 0 0,-2 1 0 0,0 1 0 16,2 1 0-16,-3 0-3 0,-1 0 0 31,0 1 3-31,-2 1 0 0,0 0-10 15,-1 0 9-15,-2-1 1 0,-2 0-23 16,-2 1-6-16,0-1-43 0,-3 1-19 16,-1 1 9-16,-1-1 30 0</inkml:trace>
  <inkml:trace contextRef="#ctx0" brushRef="#br0" timeOffset="3311.38">10601 9779 72 0,'0'0'29'0,"0"0"-13"0,0 0-12 0,0 0 12 0,0 0-3 0,0 0 16 16,0 0 10-16,0 0 14 0,0 0 12 16,-14-51-39-16,14 45 20 0,0-1-30 15,0 2-13-15,3-1 10 0,-1 0 9 16,1 1-21-16,0-1 11 0,2 2-11 15,3-1-1-15,-1 0-2 0,3 1 1 16,1 0 0-16,1 0 0 16,1 1-2-16,2 1 0 0,0-1 0 15,3 2 3-15,-2-1-1 16,1 1-1-16,-2 1 0 0,1-1-1 16,-3 1 3-16,-1-1-2 0,-3 1 2 15,1-1-2-15,-3 1 0 0,-1 0 2 16,1 0-1-16,-4 0 0 0,2 0-3 0,0 0 2 15,0 0 0-15,-3 0-1 16,2 0 1-16,0 0 1 16,2 0 1-16,-4 1 2 0,4 0-2 0,2 0 1 0,-4 1 15 15,3-1 4-15,1 0 2 0,-1 0-5 16,3 0 6-16,0 0-20 0,-1 1 12 16,4-2-14-16,1 2 0 0,1-1 25 15,1-1-9 1,2 0-16-16,0 1 2 0,3-1 20 0,2 2 3 0,1-2-13 15,0 0 0 1,2 0 3-16,2 0-14 0,-3 0 11 0,4 0-10 0,-3 0-4 16,1 0 1-1,3 0 0-15,-2 1-2 0,-2 1 2 16,4-1 0-16,1 0 2 0,-1 1 0 16,-1 0 0-16,0-1 14 0,0 1-16 15,2-1 13-15,-4 1-9 16,-2-1 22-16,3 0-23 0,-7-1 16 15,2 1-16-15,0-1-3 0,-5 0-1 16,-2 1-1-16,-3 1 2 0,-1 0 0 16,-1 4-15-16,-3-1-37 0,1 3-134 15,-5 4-13-15,-1-3-62 0</inkml:trace>
  <inkml:trace contextRef="#ctx0" brushRef="#br0" timeOffset="7186.14">13062 9889 222 0,'0'0'42'0,"0"0"-42"0,0 0 20 0,-62-33 6 15,46 27-7-15,3 0 27 0,2 3-26 16,-1 1-17-16,7 1-3 0,0 1-2 16,0 0-1-16,3 0 3 0,1 0 3 15,1 0-3-15,0 0-3 0,0 0-26 16,0 0 3-1,1 0 6-15,1 0 20 0,3 0 3 0,0 0-2 0,0 0 12 16,5 0-10-16,-3 0 13 0,4 0 7 16,1 0 10-16,-1 0 9 0,3 0-12 15,0 0-8-15,0 0-18 0,1 0 25 16,-1-2-16-16,3-1-10 0,-3 1 10 16,3 2-13-16,-3-3 22 15,5 3-21-15,0-2-1 16,-1 1 36-16,0 1-33 0,0-1 17 15,1-1-18-15,0 2 11 0,2-3-11 0,0 3 21 0,2-3 3 16,2 1 0 0,0-2-10-16,4 0 17 0,1-1-17 0,1 1 6 15,1-2-22-15,1-2 0 0,0 1 13 16,4 2-12-16,-2-2-1 16,0 0 1-16,1 0 29 0,-1 1-8 0,3-2 1 15,0 1 7-15,1 0-8 16,0 0 8-16,3 2-4 0,0-2-23 0,-1 1 17 15,2 1-20-15,-2-2 13 16,2 2-11-16,-1 1 13 0,0-1-14 0,-2 2 14 16,2-1-15-16,-2 1-1 15,-2 2 1-15,-1-1 18 0,-3 2-17 0,-2 0 1 16,-2 0-2-16,-6 0 1 0,-1 2-2 16,-3 0-21-16,-2 3 20 0,-3-2-14 31,-4 1-36-31,-1 0 39 0,-3 1-4 0,-2-1 16 15,-2 2-1-15,-1-2-11 16,-1 0 10-16,0-1-1 0,0 1-28 16,0 0-30-16,-1-1-13 0,0 3-62 15,0 0-10-15,0 2 10 0,0 3-55 16,0-2 5-16</inkml:trace>
  <inkml:trace contextRef="#ctx0" brushRef="#br0" timeOffset="9728.04">15427 10039 348 0,'0'0'0'16,"0"0"-212"-16,0 0 212 0,-30-50 65 0,25 35 43 16,2 2-20-16,2 1-7 0,1 1-2 15,0-1-18-15,2 4-31 0,3 0-13 16,3-1-15-16,4 1-4 0,1 0 2 15,3-2-2-15,6 0 2 0,-1 1 2 16,2-2 15-16,1-1-1 0,1 3-4 16,1 0-12-16,-1 1 0 15,3 1-17-15,2 3 4 0,2-1 0 0,2 2 10 16,0 0-13-16,1 2 16 16,1 1 0-16,0 0-3 0,3 0-9 15,-4 5 11-15,2 0-11 0,1 0 12 16,2 0 1-16,0 1 0 0,3 0 0 15,1 0 1-15,0 0-1 0,2 1 0 16,1-1 15-16,-2 0 1 0,3 0-4 16,1-1 16-16,-2 0 7 0,2 0-13 15,-3 0-4-15,1-2-15 0,-5 2-2 0,1-3-2 16,-6 1-3-16,0-1 3 16,-4 2-3-16,-2 1-23 0,-1 2-85 15,0 2-87-15,-8-1-93 0</inkml:trace>
  <inkml:trace contextRef="#ctx0" brushRef="#br0" timeOffset="26995.69">15863 3977 46 0,'0'0'88'0,"0"0"-23"0,0 0-32 16,-27-50 9-16,25 39 7 0,0 0-4 15,2 1 1-15,0 1 13 0,0 0-14 16,2 2 1-16,3 0-33 0,4 0-11 16,2 1-2-16,4-1-1 0,5 1-1 15,5-3-1-15,3 0-13 0,2 3 14 16,5-3 1-16,2 0 1 0,1 1 0 16,5-2 4-16,1 1-3 0,3 1 0 15,6-4 0-15,9-1 0 0,13-3 0 16,-2 0-1-16,1 0 1 0,-10 3 1 15,-4 1 0-15,1-1-2 0,-2-2 0 16,-1 3 0-16,4-1-2 0,-5 0 0 16,2 0 2-16,-3 1 0 0,3-2 3 15,-3 0 23-15,5 1 7 0,-1 0 0 16,0 1-1-16,1-1-2 0,-2 2-11 16,-1 0-3-1,-1 1 11-15,2 0-1 0,-6 3-23 0,-4 2 0 0,-10 0-1 16,-8 2-1-1,-1 1 16-15,7-1-14 0,7 0-1 0,6 1 20 0,3 1-21 16,11-1 1-16,4 1 1 16,3 1-3-16,-7 0-1 0,-5 0 1 0,-7 1 0 15,-1 1-1-15,0 0-1 16,1-1 2-16,-1 1 2 0,-6-1-2 0,-9 1 0 16,-5-1 0-16,-1 0-13 15,5 0 11-15,7 2 2 0,2-1-3 0,4 1 3 16,-2 0 0-16,0 1-1 15,-2 0-12-15,1 2 12 0,0-2-2 16,-6 1 3-16,5-2 1 0,-7 0-1 16,-1 0 0-16,1 0-1 0,-4 0 2 15,-2 0-1-15,-1-1 0 0,-3 0 0 16,-4 0 0 0,-3-1-2-16,-2 1 0 0,-5-1 0 0,-1 2 0 0,-2-3 0 15,-1 3-2 1,-5-3-18-16,0 1 2 0,-3 1-3 0,-1 0-3 0,0 0-29 31,0-1 29-31,0 0 14 0,-1-1 12 0,-1 1 0 0,-2 0 3 0,1 1 13 16,-4-1 49-16,-2 3-39 15,-1 0-13-15,-5-1 1 0,-3 2-11 0,-4 0 0 16,-4 1-1-16,-2-2-1 0,-4 3 3 16,-2-1-2-16,0-1 0 0,-3 0 1 15,-2 0-1-15,-2-2 14 16,-3 1-16-16,-2-2 0 0,-7 1 1 15,-11-1 1-15,-8-2-2 0,-2 2 2 16,4-2 0-16,6 0 1 0,5 0-2 16,-5 0 1-16,-2 1 0 0,-1-1-2 15,-4 3 0-15,-3-1 0 0,0 3 0 16,-4-3 0-16,0 1-1 0,-2 1 1 16,2-1-1-1,-3 1-2-15,-3 1 2 0,1 0-1 0,-4 1 1 0,0 0 1 16,1 0 0-1,0 1-1-15,-1 0-1 16,3 0-11-16,2-1 10 0,3 0-14 16,-1 0 4-16,3-2 10 0,-1 2-26 15,3-2 12-15,-1 1 4 0,2-2 11 16,0 1-11-16,2 1 12 0,2-1-15 16,0 0 16-16,0 0 0 0,1 1-4 15,1-2-12-15,1 2 13 0,3 0 2 16,3 0-3-16,2-1 2 0,11-2 0 15,8 0 0-15,10-1 1 0,2-1 0 16,-1 0 1-16,0 0 0 0,-1 0 1 16,6 0 1-16,7 0 0 0,5 0 15 15,5 0 2-15,6 0 1 0,1-1-20 16,0 1-7-16,5-1-81 0,7 1 65 16,4-1 9-16,8 1 13 0,15-1 1 15,14-1 0-15,20-3 0 0,9-1 0 16,2-2 0-16,-1 0 1 0,-3-2 1 15,3 0 37-15,1 0 10 0,3-2 3 16,1 1-12-16,7 0-18 0,2 1 1 16,3 0 10-16,-1 1-17 0,-1 4-3 15,-3 0-13-15,0 2 0 0,1 1-1 16,3 0 1-16,-1 2 0 0,1 0 0 16,-1 0-2-16,-3 4 0 15,-2 2 1-15,0 1-2 0,-5 0 3 0,2 3 3 16,2-2 10-16,-2 1-12 0,1 2 1 15,-3-2 0-15,-1 3 0 0,-6-2-2 16,-3 0 13-16,-4-1-13 16,-7-2 1-16,-1 2-1 0,-4-2 0 15,-1-1 0-15,0-1 1 0,-3-1 2 16,2 0 0-16,-6 0 10 0,4 0-12 0,-2 0 0 16,-3 2-1-16,3 1-94 15,-9 0-99-15,-8 0-55 0,-15-2-120 16</inkml:trace>
  <inkml:trace contextRef="#ctx0" brushRef="#br0" timeOffset="29860.91">5337 4581 38 0,'0'0'82'0,"0"0"-40"0,0 0-19 16,0 0-21-16,0 0-2 0,49-53-2 15,-36 46-18-15,3 2 19 0,0-1-2 16,1 2 0-16,2 0 0 0,-2 0 2 15,1 1-18-15,0 2 17 16,2 0 2-16,4 1 19 0,-2 0 17 0,1 3 0 16,4 3 6-16,2-1 4 0,-1 4 3 15,5-2 3-15,1 3-19 16,3-1 12-16,0 1-9 16,3-1 0-16,3 1 10 0,-3-1-27 15,5 0-2-15,2 0-1 0,5-1-13 16,12 1-2-16,3-1 12 0,3 2-9 15,-5-2 9-15,-4 0 16 0,-8-2-16 16,4 0 13-16,2 0 0 0,2-2-10 16,-1 2 17-16,4-3-31 0,-1 1 11 0,2-1 0 15,0-2-10-15,0 0-1 16,-3-1 14-16,-2 0-3 0,-1 0-13 16,-1 0 0-16,1 0 0 15,-3 0 0-15,3 0 0 0,-4 0 2 16,-3 0-2-16,-6 0 3 0,-11 0 1 0,-6 0-2 0,-5 0-2 15,3 1-2 1,3 1-1-16,-1-1 3 0,-5 0 0 16,-4 0 0-16,-5-1 0 0,-7 0 0 15,-4 0 3-15,-3 0 32 16,-1 0 70-16,-1 0 90 0,-5-1-109 0,-4-4-86 16,-4-1-55-16,-5 0 2 0,-3-1 8 15,-6 0 6-15,-5-1 13 0,-5 2 22 16,-4-1-22-16,-8 1 13 0,-12 2 11 15,-10 1 0-15,-4 2 0 16,3 1-21-16,5 0 23 0,6 0-1 16,-5 3-1-16,-2 2 0 0,-3-1 1 15,-2 2-1-15,3-2 1 0,-2 1-2 16,2 0 3-16,1-2 0 0,0 0 0 16,4-1 0-16,3-2 0 0,0 2 0 15,0-1-3-15,5-1-10 0,8 0-4 16,6 0-2-16,13 0 16 0,3 0-14 15,-6 0 4-15,-1 0 0 0,-3-1-3 16,4-1 13-16,3 2-14 0,2-1 4 16,8 0 12-16,2-1-1 0,5 0 0 15,2 1-11-15,5 0 13 0,4 0 1 16,2 1-1-16,1 0-96 0,7 0-80 16,9 0 147-16,4 0 29 0,10 0 3 15,13 0-2-15,13 1 0 0,18 0 13 16,8-1 8-16,-2 0 4 0,-2 0-13 15,-7 0 17-15,5-1 2 0,-1-2 4 16,5 1 7-16,2-1-4 0,4 3-10 16,1-3-16-16,0 3 20 0,-1-1-17 15,-3-1 17-15,0 2-4 0,-2-1 4 16,-1-1-17-16,1 1-3 0,0 0-11 16,0-1 27-16,-2 1-12 0,1-1-1 15,1 1 10-15,-2 0-13 0,-4 0 10 16,2 0 6-16,1 1 17 15,1 0-20-15,1 0 0 0,2 0-24 0,2 0 37 16,-1 0-26-16,-1 0-12 16,-3 0 2-16,-1 0-3 0,-2 2 2 0,-3 0 7 15,2 0-9-15,0-1 0 16,0 0-2-16,1 0-1 0,-3-1 2 0,-1 0-19 16,-1 0 20-16,-3-1-2 15,-2-2 0-15,-2-1-1 0,-2-1-1 0,-2 0-14 16,-1-1 18-16,1-1 0 0,-1-1 0 15,-1-1 0 1,-3 2 0-16,-2-1 0 0,-7 3 1 0,-9-1 1 0,-6 3-2 16,-3 0 2-1,5-1-1-15,7 0 1 0,2-1 0 0,-1 0-1 0,-3 1-1 16,-2 1 3 0,-2 1-3-16,-1 0-12 0,-2 0 12 0,-1 0 0 0,-3 2 1 15,-1-1 0 1,-3 1-1-16,1 0 0 0,-4 0 0 15,-2 0-1-15,-2 1-12 16,-1 0 11-16,-3 1-1 0,-5-1-17 16,0 0 18-16,-3 0-18 0,-2 0 19 15,-2 0 1-15,0-1 20 0,0 0 9 16,0 0 7-16,0 0-3 0,0 0-4 16,0 0-6-16,0 0-1 0,0 0 21 15,0 0 6-15,0 0 3 0,0 0 16 16,0 0-23-16,-1 0-32 0,-1 0-11 15,-2-1-1-15,2-1 12 0,-2-1-12 16,1 0 1-16,1-1 1 0,0 1 10 16,1-1-12-16,-1 1-1 0,1 0 0 15,1 0-13-15,0-1 10 0,0 0-10 16,0 1 11-16,0 1-14 0,0 1 3 16,1 0-13-16,-1 1-36 0,2 0-114 15,0 0-104-15,0 1-127 0,0 4 146 16,3 1-78-16</inkml:trace>
  <inkml:trace contextRef="#ctx0" brushRef="#br0" timeOffset="40412.01">29198 11111 7 0,'0'0'0'0</inkml:trace>
  <inkml:trace contextRef="#ctx0" brushRef="#br0" timeOffset="79356.45">25283 7756 12 0,'0'0'1'0,"0"0"-2"0,0 0 0 15,72-35-2-15,-44 25-1 0,4 1 4 16,5-1 20-16,2-1-20 0,3 3-1 16,1 0 0-16,4 0-3 0,0 1 2 15,0 3 0-15,-3-2 1 0,3 3-11 16,-4 1 11-16,-2 0 1 16,-5 2 0-16,0 0 0 0</inkml:trace>
  <inkml:trace contextRef="#ctx0" brushRef="#br0" timeOffset="79626.81">25799 7703 28 0,'-82'11'39'0,"1"0"14"0,6-1-5 16,6-1-5-16,-1 1-17 16,0 0 23-16,-3 1-20 15,4 0 10-15,-2-1 4 16,7 0-17-16,13-3 13 0,8-2-6 15,13-2 9-15,5-1 0 0,-3 1 1 16,0-1-14-16,1 0-6 0,3 0-7 16,9-2 10-16,7 1-9 0,4-1 2 15,4 0-19-15,0 0-52 0,5 0-39 16,7 0 74-16,5 0 17 0,7 0 3 16,18-1-2-16,14-3 14 0,21-3 4 15,3 0-1-15,3 0-18 0,-8 2-43 16,-4 2-35-16,0 2-59 0,-3 1-42 15,-17 0-32-15</inkml:trace>
  <inkml:trace contextRef="#ctx0" brushRef="#br0" timeOffset="80801.7">31209 4332 52 0,'0'0'124'0,"0"0"-33"0,0 0-16 0,0 0 0 15,0 0-16-15,0 0-17 0,0 0-22 16,0 0-4-16,0 0-16 0,-26-36-30 16,39 35-12-16,5-2 19 0,5 1 10 15,5-1 12-15,8-1-1 0,11-1 1 16,15 0 2-16,9-2 11 0,8-1-8 15,-7 2-3-15,-7 2 2 16,-6 1-3-16,-4 0 1 0,-8 2 0 0,-9-1-1 16,-8 1-32-16,-3 0-4 0,4 0 0 15,1 0-3-15,2 1-13 0,-4 0 16 16,-7 0 23-16,-4 0-7 0,-5 0 18 16,-7 0-21-16,-4 1-16 15,-3 0-65-15,-6 1 71 0,-8 1 33 16,-3-3 46-16,-6 6 25 0,-7-3-25 15,-16 2 0-15,-10 2-27 0,-14 1 7 16,-5-1 33-16,5-1 3 0,4-1-36 16,18-3 23-16,11 0-16 0,7-2-4 15,2 0 0-15,0 0 14 0,-3 0-20 16,-3 2-7-16,6-2-3 0,2 1-11 16,6-1-2-16,8 3-2 0,4-2-11 15,5 1-10-15,3-1-32 0,0 1-102 16,7 1 76-16,5 1 71 0,5 1 10 15,3-1 13-15,10-1 3 0,13 3-16 16,13-3-63-16,17 2 30 0,11-1-48 16,3-1-43-16</inkml:trace>
  <inkml:trace contextRef="#ctx0" brushRef="#br0" timeOffset="-185712.45">5464 11856 474 0,'0'0'0'0,"0"0"-13"0,0 0 13 0,0 0 85 16,0 0-20-16,0 0-33 0,-51-21-32 16,40 21 3-16,-4 4-4 0,-2 2 1 15,1 3-10-15,-4 3 10 16,-2 5 23-16,-1 2-10 0,1 6 3 0,-5 7 13 15,-4 14 10-15,-7 20 10 0,-12 25-6 16,-1 18-4-16,-6 8-10 0,2 9 7 16,-3 3-36-16,-2 13-1 15,-7 13-10-15,-2 5 11 16,-5 5 26-16,1 2 3 0,-4 3 11 0,4 0-21 0,-1-4-18 16,4-10-1-16,7-8 1 0,3-14 34 15,6-13 1-15,7-14 29 16,7-22 7-16,11-27-1 0,10-22 20 0,9-18-9 15,6-12-11-15,1-3-58 0,3-3-13 16,7-7-143-16,10-12 111 0,15-18 32 16,22-30 16-16,28-40 10 15,12-23 3-15,12-19-29 0,4-9-1 0,-1-1 1 16,6-13 0-16,7-9-16 16,7-5-4-16,9-2-22 0,3 1 13 0,1 2-1 15,-1 7 4-15,-1 7 0 0,-1 11-6 16,1 15 28-16,-3 15-9 0,-11 17-3 15,-10 21 0-15,-11 18-7 0,-15 26 21 16,-10 22-14 0,-19 17-1-16,-19 12-35 0,-13 13-23 0,-10 19-22 15,-2 30 84 1,-10 39 13-16,-13 31 25 0,-21 19-23 16,-19 13-2-16,-11 2 16 0,-10 15 36 0,-9 11 43 0,-7 10-1 15,-8 5-26 1,-4 3-12-16,0 2 45 0,0-2-39 0,3-2 6 0,8-8-19 15,9-12 32-15,9-15-29 0,9-21 32 16,16-20-12-16,9-25-17 16,11-19-42-16,10-30-13 0,10-22 0 0,1-19-26 15,7-16-10 1,7-4-51-16,10-7 5 0,14-20 63 0,16-33 19 0,24-44 26 16,5-26-23-16,6-30-3 0,3-17 0 31,-7-9-75-31,10-15 1 0,3-14-8 15,5-6 11-15,4-5 28 0,7 2 14 16,6 8 6-16,3 12 22 0,-4 15 1 16,0 13 36-16,0 18 29 0,-7 18 3 15,0 21-12-15,-6 21-17 0,-10 20-17 16,-5 24-22-16,-13 23-13 0,-12 24-14 16,-16 13-21-16,-11 16-92 0,-6 27-4 15,-11 36 96-15,-3 31 48 0,-10 32 1 16,-13 17-1-16,-19 7-13 0,-3 16-23 15,-6 11 35-15,-9 7-2 0,1 4 3 16,-7-3-69-16,-1-7 69 0,-1-11 85 16,7-14 3-16,2-15 9 0,10-15 11 15,6-22-17-15,8-22 0 0,9-27-42 16,4-27 3-16,3-19-51 0,6-12 5 16,3-5-6-16,9-7-32 0,8-4-1 15,10-22 33-15,20-25 4 0,16-35 28 16,11-27-9-16,3-25 0 0,1-21 12 15,1-12-35-15,6-22-1 0,11-21-1 16,8-19-34-16,7-13 7 0,7-13-33 16,8-6 10-16,4 3 10 15,7 5 3-15,3 15 6 0,-1 22 31 16,-8 27-1-16,-11 31-29 0,-12 35 32 0,-14 39 39 16,-15 34 32-16,-17 32-29 15,-20 19-42-15,-14 20-3 0,-9 32-23 0,-13 39 20 16,-8 41 6-1,-10 43 6-15,-23 31-6 0,-13 15-110 16,-5 24 48-16,-10 22-13 0,0 7-306 0,-4 7 332 0,-3-3 49 16,2-15 36-16,3-13-13 0,2-20 38 15,6-22 14-15,4-25 43 0,8-23 28 16,5-25-16-16,8-25-35 0,7-20-27 16,6-25-10-16,7-25-12 0,3-18-10 15,0-14-4-15,6-3-32 16,5-6-68-16,6-3 35 0,9-15 33 15,11-20 21-15,15-31 12 16,17-46 2-16,10-31-22 0,2-28 7 16,4-18-20-16,3-5-20 0,10-11-19 15,12-4 4-15,4 0 35 0,5 9-13 16,8 14 3-16,-4 15 0 0,4 20 10 16,-7 22 16-16,-5 25 7 0,-6 22 0 0,-14 27-23 0,-11 24-16 15,-8 25 12 1,-11 23-67-16,-11 28-46 0,-7 27 19 0,-5 28-9 0,-4 30 38 15,-5 24-32-15,-3 16-651 0,-8 8 752 16,-3-2 54-16,-5-6-53 0,0-14 27 16,-7-20 57-16,4-19 39 0,-4-19 29 15,2-17 0 1,3-22-26-16,-2-17-32 0,1-15-7 0,3-6-23 0,3-3 6 16,2-2-2-16,6-2-4 15,2-9 6-15,4-2-6 16,2-10-23-16,3-7 10 0,4-11-13 0,8-14-16 15,9-26 3-15,7-32-10 0,0-18-14 16,-8-14 15-16,-4-10-14 16,-5-3-3-16,-3-14-27 15,0-7-32-15,1-5-25 0,3 5 19 16,-1 15 26-16,0 19 20 0,-7 27 17 0,-8 31-11 0,-11 30 13 16,-7 23 16-1,-7 14-16-15,-1 7-7 0,-3 4 7 0,-2 19 3 0,-5 33 27 16,-16 44-11-1,-9 28-3-15,-6 23-12 0,-1 9 22 0,2-6-26 0,2 1 3 32,2 3-3-32,1-5 1 0,7-10 12 15,4-10-10-15,6-10 17 0,7-11-14 16,5-11-6-16,0-15 0 0,4-22 26 16,-1-20 26-16,2-17-10 0,2-10-16 15,2-2-26-15,3-1-16 0,5-3-16 16,2-10 29-16,7-2-13 0,0-13 14 15,12-21 2-15,5-26 2 0,11-42-2 16,2-27-29-16,3-20-91 0,1-10-53 16,5 4-54-16,4 2 48 0,10 8 71 15,4 14 76-15,-2 21 32 0,0 21 58 16,-7 26 69-16,-4 19 26 0,-15 22-39 16,-15 16-59-16,-10 10-42 0,2 23-13 15,5 32-23-15,7 44-29 0,-3 31-404 16,-13 19 381-16,-15 1 6 0,-13-13 40 15,0-6-215-15,-8-8-53 16,0-35-38-16</inkml:trace>
  <inkml:trace contextRef="#ctx0" brushRef="#br0" timeOffset="-179883.2">4353 11689 1113 0,'0'0'0'0,"0"0"-49"16,-29-58 49-16,16 38 36 15,-1-2 52-15,-2 1 55 0,2 4-3 0,0 1-49 16,2 2-3-16,-1 4 19 0,2 1-22 15,4 1-17 1,-1 4-7-16,3 3 1 0,3 1-42 0,2 0-20 0,0 0-88 16,0 5 0-16,3 7 75 15,4 3 13-15,2 7 21 0,3 6 5 0,0 4-13 16,1 6 13-16,3 11-26 0,3 12 26 16,4 11 3-1,-3 4-29-15,-3-3 2 0,1-4 11 0,-6-7 20 0,-1 0-11 16,-1 3-2-16,1-2-18 0,-4 1 17 15,3 1-18-15,-5-2 12 0,1 2-13 16,0 3 3-16,-3 0-3 16,-1 3 3-16,-2 0 0 0,0 1 13 15,-2-3-16-15,-2 2 2 0,-3-1 15 16,-1-1 5-16,-4-2-2 0,2 1-1 16,-2-2 14-1,-2 1-30-15,0 3 13 0,-1-1 20 0,2 1-1 0,0 1 7 16,0 2-6-16,-2 0-4 0,2 2-6 15,0-1 10-15,1 2-7 16,0-2-27-16,-1 1-1 0,3 1-1 16,0 0-3-16,-1 0-8 0,3 2 11 0,-1-1 1 15,2 1-1-15,0-3 2 0,2-1 0 16,1-3 1 0,2 1-3-16,-2-4-14 0,2 0 11 0,1-3 1 0,1-2 0 15,0-2 0-15,0-3 2 0,2-4 0 16,0-7 0-16,2-9-3 0,-3-6 3 15,2-4-2-15,1 6 1 0,0 5-13 32,3 13 14-32,0 9 17 0,1 11-17 15,0 3 0-15,0 0 1 0,-4-7 12 0,0-7 3 16,-2 0-16-16,1-4 0 0,0-1 2 0,-3-1 1 0,0-8-1 31,0-8 21-31,0-8-7 0,0-3-16 16,-1 15 0-16,-3 14 18 0,1 15 2 15,1 3-7-15,0-5-1 0,0-6-10 16,2-7 14-16,0 0-14 0,0-1 1 16,0-1-3-16,2 1 1 0,0-9-1 15,0-9 2-15,1-5-1 0,2-4 0 16,-2 6-1-16,1 7 0 0,5 5-3 16,-4 0-12-16,2-1 15 0,-1-7 0 15,0-6-11-15,0-2-4 0,1 0 15 16,0 2 10-16,1 4-10 0,1-2 0 15,1-2-16-15,0-1 16 0,0-1-1 16,1-2 1-16,1-2-1 0,1 1-1 16,-1-2-11-16,2 0 9 0,0-1-13 15,-2-2 17-15,1 1 0 0,0-1-11 16,1-1 11-16,-1 0-1 0,-2-1 0 16,0 1 1-16,1-3-16 0,-2-2 14 15,0 1 0-15,3-2-11 0,-3-2 10 16,1 0-1-16,2-1-12 0,1-4 3 15,-1 1 12-15,4-1-1 0,3-2 1 16,-1-1 1-16,4 0 0 0,6-2 13 16,2-1 6-16,9-2 10 0,15-1-29 15,9-3 0-15,15-5 0 0,10-4-3 16,-4-2 1-16,-2 1-33 0,-8 2 18 16,-3 0-2-16,-2-1 0 0,1 0-23 15,5 0 0-15,-2 2 16 0,4-2-7 16,-2 2 14-16,1 0-17 0,1 0 20 15,-1-2 0-15,-4 1 15 0,1 1-1 16,0 0 0-16,-2 0 0 16,3-2-14-16,-3 4 15 0,2 0-1 15,-1 2 1-15,1 0 1 16,0 2 0-16,1 1 1 0,-2 0-1 0,3-1 0 16,-3 2 0-16,4 1 12 15,-2-1 4-15,4 1-15 0,2-1 2 0,0-2 30 16,1 1-30-16,0-1-3 0,0 0 2 15,1 1-2-15,-1 1 2 0,0-1 2 16,2 0 9-16,-2 0-13 0,2 3 2 16,0-3-2-16,-2 2 0 0,0-3-4 15,0 1-89-15,1 1 93 0,0 2 13 0,0 3 42 16,2 1-17-16,-2 1-8 0,2-3-18 16,0 1-9-16,0-1-3 15,-1 1 9-15,-1-1-6 0,0 1-3 0,-2 2 2 16,0-1 0-1,-1 1 0-15,0-1-1 16,-1 1-2-16,1 1 0 0,-4-1 0 0,0 1 2 0,0 0 0 16,-2-1-1-1,0 1 1-15,0-1 1 0,-3-2 1 0,5 3-3 0,-4-3 0 16,-1-3 0 0,2 0 3-16,-5 0 0 0,-1 2-1 0,1 1 11 0,0 1 3 15,-2 0 0 1,-1 2-12-16,-1 2 12 0,0-1-13 0,-1 0 10 15,-2 2-13-15,1-3 1 0,1 3-1 16,-4-2-12-16,2 0 12 0,1-2 0 16,-5 2 0-16,3-1 29 0,-4-2-29 0,-1 0-16 15,-1 1 14-15,-2-1 2 16,-7 0 2-16,-7-2-2 0,7 1 1 0,-9 0 1 31,0 0-2-31,2 0 0 0,-13-2 1 0,5 1 0 0,6-1-1 0,4 0 0 16,6 1 0-16,1-2 4 0,0 0-2 31,-4 0 0-31,0 0-1 0,1-3 0 16,-4-1 1-16,-1 1-2 0,-2-2 0 15,-1-1 3-15,-5-1-2 0,-1 0 2 16,-5 1-1-16,-1-3 1 0,-3 2 10 16,-3 1-13-16,-1-1 2 0,-3 0 11 15,-1 0 0-15,-3 2-12 0,3-3 2 16,-1 1 8-16,-2 0-11 0,4 1 0 15,-1-3-13-15,1 2 13 16,1-2-1-16,3 0-1 0,-2 1 1 16,3-2-2-16,-2 2 3 0,1-2-3 15,1-1 3-15,-3 3-1 0,0-2 2 16,-2 2 3-16,-2 1-2 0,-2-1 0 16,1 2 11-16,-6 0 0 0,3 2 0 15,-4 1 9-15,-3-1 4 0,1 1 10 16,-1-1-4-16,-1 1 0 0,0-1-6 15,0 0-4-15,0-3 14 0,0-2-35 16,0-1 15-16,0-2 10 0,0-4 2 16,-1 0-2-16,0-2-10 0,1-2 0 15,-1-2-15-15,1-2-1 0,0-4 0 16,0-9 1-16,1-7-1 0,1-9-1 16,4-13 0-16,-1-10 1 0,0-7-2 15,3 2-1-15,-1 0 1 0,2 4-2 16,0 0 1-16,4-2 0 0,-2 2-32 15,1-1 22-15,2-2 0 0,2-3 0 16,-2 0 12-16,3-2 1 0,-2 0 0 16,2-1 1-16,-3-1 0 0,1-1-1 15,-2 1-28-15,-2-3 16 0,2-2 8 16,-3 0 2-16,-3 1 0 0,0 0-11 16,1 0 11-16,-4-1-11 0,-2 1 0 15,3-1-19-15,-4 0 10 0,-1 1 9 16,0 0 9-16,0 3 2 0,-1-1 0 15,-4 1 2-15,1-1-1 16,-1-1 1-16,-3 1-1 0,3 1-31 16,-4-2 8-16,2 1 22 0,-4 3-12 15,2 0 14-15,-1 0 0 0,2 0 1 16,-2 0 2-16,2-2-3 0,0 0-26 16,0-2 23-16,-1 2-10 0,2 1 11 0,-1 3-1 15,-1 4 3-15,0 3 0 0,2 5 13 16,-1 1-13-16,1 4-3 0,-1 3-1 15,5-1 3-15,1 1-1 0,1 0-1 16,1 2 0-16,0 3-10 0,1 3 10 16,1 3 0-16,1 7-16 0,2 9 0 15,-2 6 6-15,-1 2-39 0,2-6 13 16,-2-4-12-16,3-4 5 0,-2-1 11 16,-1 3 9-16,-1-1 13 15,-1 2 10-15,0 0 0 0,-3 1 2 16,-3 2 1-16,-1 2 23 0,-2 3-20 15,0 1 13-15,-5 2 14 16,1 1-30-16,-3 3 19 0,1 0-6 16,2 5 10-16,-2-1-21 0,2 4 30 15,-1 2 7-15,0-1-10 16,0 4 10-16,4 2-37 0,-2 1 14 0,-2 0-15 16,5 2 1-16,-4 2-4 0,0 1-1 15,-1 1 3-15,0 1 0 0,1 0-1 16,-4 2 0-16,-3 0-22 0,3 0 23 0,-2 0 36 15,0 0-20-15,-3 0-13 16,-3 0 20-16,0 0-22 0,-3 0 12 0,-2 2-12 16,2 0 15-16,-2 1-16 0,-7 0 2 15,1 1 0-15,-1 0 0 0,-5 0-2 16,0 3 2-16,-4 0-1 0,-7 1 3 16,-12 2-4-16,-11 4 0 0,1 0-2 15,-1 0 2-15,5-1-3 0,7 0 1 16,-2-1 2-1,0 1 0-15,-2-2 0 0,-7-1-3 0,1 2 1 0,-6-2 1 16,0 1 1 0,-3-3-23-16,-2 3 4 15,-1-3 18-15,0 0-15 0,-3-1-4 0,-1 0-2 16,-2 0-11-16,0 0 4 0,-4 0 0 16,1-2 26-16,-4 1-26 0,2-1-4 15,-1-2 11-15,3 1 22 0,-3-1-16 0,-2 0 15 0,-1-1 1 31,-2 0-7-31,1 0-6 0,-1-1 9 16,2 1 2-16,-1-1-12 0,1 0 14 16,-1-1 0-16,1 0 0 0,-2 0-1 15,1 0 1-15,1 0-13 0,0 0-26 16,1 0 26-16,-1 0-33 0,0-2 30 16,-1 0-10-16,-1 0 23 0,1 0-26 15,-2 0 6-15,-2-1 22 0,4 1 1 16,-3-3-22-16,-1 1 21 0,-1-2 1 15,-2-1 0-15,0 1 3 0,-1-1 19 16,-2 0-21-16,4-1 13 0,-2 1-14 16,-2-1 0-16,1-1 26 0,1 1-13 15,-2-1-9-15,0 2 34 0,4-1-21 16,-2 1-15-16,1 0 20 0,2-1 8 16,-3 1-27-16,4 0 39 0,-3 1-13 15,3 0 0-15,4 3-13 0,-5-1 4 16,4 1-20-16,1 3 35 0,2 0-34 15,1 0 2-15,0 4 31 0,3 3-34 16,3 2-2-16,4 1-14 16,2 4 13-16,3 2-17 0,2 3 4 15,5 6 16-15,8 1-26 0,5 5 10 16,13-3-36-16,14-1-87 0,0 14-69 16,8 12-107-16,1 14-163 0,6 10-41 15,11-19-28-15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9-06T10:29:55.3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12945 15953 7 0,'0'0'75'0,"0"0"22"16,0 0-5-16,0 0-21 0,0 0-9 15,0 0 7-15,0 0-24 0,0 0-15 16,0 0-17 0,-4-3-12-16,4 3-1 0,0 0-13 0,0 0-20 0,0 0-3 15,2 0 1-15,1 0 33 0,5 0 2 16,1 0 20-16,6 0 32 0,5 0 0 15,5 0-19-15,1 0-7 0,6-2 3 16,5-2-12-16,3 0 6 16,10-3-7-16,11-4 10 0,-6 2-13 15,-6 1 3-15,-6 0-16 0,-6 2 0 0,3-1 0 16,9 0 0-16,-3 0 0 0,-2 2 0 16,-3-1-12-16,-1 2 12 0,-4-1 2 15,0 1-2-15,-5 1-1 0,0 1 0 16,-5-1-2-16,1 2-17 0,-3 1 18 15,3 0 2-15,-5 0 0 0,-1 0-2 32,-2 1 0-32,-1 2-11 0,-5 0 11 15,-2 0-11-15,-1 0 12 0,-4 0-2 16,-2 0-10-16,0 0 12 0,-3-1 1 16,-1-1 1-16,0 2 2 0,-3-2 10 15,-3 3 22-15,-2 0 24 0,-5 1-33 16,-3 0-9-16,-3 1-1 15,-6 0-3-15,-2 0-12 0,-2-1 1 16,-4 0 0-16,-1-1 0 0,-4-1 2 16,-2-1-2-16,-12 0 9 0,-11 1-11 15,-13 1-2-15,-7 0 0 0,0 2 1 16,4-2-15-16,4 2 13 0,3-1 0 16,-3-2-1-16,7-1-9 0,5-2 13 15,2 0 2-15,0-1 2 0,1-2-1 16,4 0 10-16,2 0 0 0,-1 0-12 15,12 1 1-15,4 1-2 0,11 0 1 16,0-2 2-16,-2-1 0 0,0-1 13 16,1-2 20-16,4 2 42 0,7-3-13 15,7 1 10-15,5 0 10 0,4 1-39 16,2 1 2-16,2 0-48 0,8 0-98 16,6 2 29-16,8-1 30 0,9 1 20 15,5 0-1-15,15 1 17 0,8 0 1 16,15 2 1-16,-1 0 1 0,-1 0 0 15,-6 0 0-15,-7 0 1 0,0 0 2 16,2 2 23-16,7-1-13 0,5 0 0 16,4 1 3-16,4 1-6 0,0 0-10 15,4 4-75-15,-1 2-94 0,2 6-37 16,-3 4-51-16,-24-2-33 0</inkml:trace>
  <inkml:trace contextRef="#ctx0" brushRef="#br0" timeOffset="1203.57">18154 15925 259 0,'0'0'36'0,"0"0"-36"0,-8-57 39 0,6 40-16 0,2-3 16 0,0 3 10 16,0 4-7-16,0 1-6 16,3 2-4-16,-1 2-2 0,0 1 6 15,0 1 22-15,2 2-28 0,1 0-14 16,1 0-16-16,1 0 1 0,2-1 0 16,7 1-1-16,0 0 0 0,4 2 0 15,7-1 0-15,0 1 2 0,5 0 2 31,3 0 9-31,4 1-10 0,1 0 13 0,2 0-14 0,1 0 1 0,3 0-1 16,1 0 1-16,2-1 0 0,1 0 14 31,3-1-17-31,10 0 2 0,7-1 0 16,0 1 0-16,-12 1 1 0,-15 1-3 16,-15 1 0-16,-1 0-1 0,2 0-12 15,2 0 13-15,0 0-1 0,-4 3 0 16,-8-1-2-16,-2 1-14 0,-5-1 14 15,-7 0 1-15,-3-1-11 0,-2-1 13 16,0 0 104-16,-2 0 49 0,-7 0-32 16,-4-3-79-16,-7-1-25 0,-4 1-14 15,-2-2-3-15,-8 2-3 0,-4 0 2 16,-11 0-15-16,-9 2 15 0,-17 0 1 16,1 1-2-16,1 0-11 0,6 0 12 15,8 0 1-15,-4 0 0 0,1 0-2 16,2 0 1-16,3-2 0 15,2 1 0-15,-2 1-1 0,4 0 1 16,8 0-1-16,9 0 0 0,8 0 0 16,2 0 0-16,-2 0-2 0,-1 0 2 0,-1 0 1 15,2 0-1-15,8 0 1 0,2 0 1 16,4 0 1-16,4 0 0 0,5 0 2 16,4 0-3-16,1 0-32 15,0 0-63-15,0 3 50 0,6 1-11 0,4 5-15 16,3 0 9-16,6 2 6 15,4 3-12-15,8 1-46 0,17 3-72 0,-8-3-26 16</inkml:trace>
  <inkml:trace contextRef="#ctx0" brushRef="#br0" timeOffset="2234.21">22759 15910 254 0,'0'0'0'0,"0"0"-32"0,0 0 32 0,53-45 2 15,-25 36 0-15,5 1 1 0,11 1 17 16,15 0-18-16,15 1 11 0,9 2 7 16,0 0-20-16,-3 2 1 15,-3 0 0-15,-2 1 0 0,4 0 1 16,-1 1 11-16,-4 0-12 0,1 2 0 15,-6 4 0 1,1 1 2-16,-2 2-1 0,-4 1 1 16,-3 1-1-16,-5 1 0 0,-12 0 2 15,-9-2-4-15,-7-4 2 0,-7 1-2 16,3 0 1-16,-1-1-1 0,-4 2-1 16,-3-1-1-16,-5-3-2 0,-7-2-9 15,-3-2 13-15,-1 0 116 0,-2-2 56 16,-6-1-100-16,-1-4-52 15,-8 0-17-15,-3 1 0 0,-4-2 10 16,-2 0 0-16,-6 0-9 0,-5 1 15 16,-4-2-6-16,-9 2 16 0,-14-2-9 15,-9-2 13-15,-5 1-4 0,1 0-3 0,6 2-10 16,6 1 10-16,-4 2-13 16,-3 1-13-16,-4 0-1 0,1 0 0 15,1 1 0-15,4-1-1 0,4-2 1 16,12 2 1-16,13 0 3 0,12 0 33 15,8-1 26-15,-4 0 3 0,0-1-26 16,4 1 17-16,6 0-40 0,3 0 16 16,7 0 7-16,1 2 17 15,4 1 2-15,0 1-58 0,2 1-55 0,3-2-17 16,5 2 30-16,5-1 16 0,8 0 23 16,5-1-17-16,7 1 18 0,12 0 2 15,14 0-2-15,19 0-1 0,12 0 2 16,-1 0-1-16,3 0 2 0,-9 0 2 15,1 1-1-15,2 0 12 16,4 0-10-16,2 0-3 0,2 2 0 16,6 2-28-16,-1 2-96 0,1 0-52 15,-6 5-29-15,-7 0-17 0,-23-1-29 16</inkml:trace>
  <inkml:trace contextRef="#ctx0" brushRef="#br0" timeOffset="36236.58">11476 14616 170 0,'0'0'39'0,"0"0"-39"15,0 0 36-15,0 0-4 0,0 0 33 0,0 0-29 16,0 0-10-16,-19-55-6 0,19 47-18 16,0-1 1-16,0-1 1 15,2-2 15-15,2-1 7 0,2-3 4 0,1-1 9 16,3-1-10-16,-2-3-9 16,4 2 2-16,2-4-5 0,2 1-15 15,-1 0-2-15,4 0 0 0,-2-2 0 16,4-1 0-16,0-1-1 0,2-1 2 15,-2 0 0-15,3-1 0 0,-1-3 1 16,3 1 11-16,-2-1-9 16,4-3 22-16,-2-1-4 0,2-4-5 0,0 0 2 15,1-2-2-15,1 0-1 0,0-2-3 16,2 1 13-16,1-2-13 16,-2 3-13-16,1-1 0 0,-2 3 0 0,0-1 0 15,1 2-1-15,-1 2-2 0,2 1-1 16,0 3-9-16,0 1 0 15,0 2 0-15,-2 2 11 0,0 1-1 0,0 3-10 16,-1 1 12-16,-1 2-1 0,-5 4-2 16,2 1-15-16,-3 6-46 0,-1 3-79 15,-2 5-84-15,-5 1-71 0</inkml:trace>
  <inkml:trace contextRef="#ctx0" brushRef="#br0" timeOffset="38238.37">12951 12745 271 0,'0'0'0'0,"0"0"-69"16,-19-56 46-16,14 38 23 0,0-2 33 15,-3 3 75-15,4 4-43 0,-2 0-42 16,0 2-10-16,2 1 0 0,1 5-10 16,-2 1 17-16,1 1-7 0,1 3-12 15,0 0-1-15,-3 3-33 0,-2 6-39 0,-3 4 7 16,-1 5 29-16,-4 4 34 16,-1 6-14-16,-2 2 14 0,0 5-2 15,0 3 3-15,0 0 0 0,4 1-12 16,1-3 13-16,6-2 0 0,0-2-1 15,6-4-11-15,2-4 12 0,3-3-13 16,6-1-3-16,3-5 3 0,0 0 9 16,3-2 1-16,2-3 3 0,0-3 1 15,-1-3-1-15,0-2 2 16,-1-2-1-16,0-2 13 0,0-5 2 16,-1-4 0-16,-2-3 10 0,-2-3 10 0,3-2 13 15,-4-4 6-15,-1 0-19 0,2-4-13 16,-3 0-10-16,1-4-12 0,-1 2 1 15,-1 0 2-15,3-1-4 0,-4 3 0 16,1 1-1-16,-1 5 1 0,-3 1-1 16,1 7-13-16,-3 5-15 0,0 4-26 15,0 4-121-15</inkml:trace>
  <inkml:trace contextRef="#ctx0" brushRef="#br0" timeOffset="38494.61">13298 12999 596 0,'0'0'0'0,"0"0"-173"0,0 0 155 0,0 0 18 0,-67 29 3 15,49-13-3-15,0 1-4 0,1 3 4 16,-1 0-3-16,3 2-20 0,0-2-3 16,6-2-10-16,-1 0-16 0,5-1-23 15,1-2-32-15,1-3 25 0</inkml:trace>
  <inkml:trace contextRef="#ctx0" brushRef="#br0" timeOffset="39015.18">13681 12700 114 0,'0'0'0'0,"0"0"-36"16,0 0 36-16,-58-16 13 0,40 16 17 16,-2 6-4-16,-1 4-25 0,0 4-1 15,-1 3-2-15,-3 5-1 0,4-2 1 16,-1 4 0-16,-1 0 2 0,1 1-1 15,4-2 0-15,1 0 1 0,5-1 48 16,5-2 24-16,2-3-1 0,3-3-2 16,2 1-46-16,8-5-22 0,-1 1-1 15,6-2-3-15,2-1 3 0,2 0 0 16,3-3 3-16,4-2 10 0,-2-1 3 16,3-2-14-16,0-2 11 0,0-3-12 15,-2-5 3-15,-2 1 9 0,-2-4-10 16,-1-2 10-16,-2-2-10 0,0-2 10 15,-2-1-10-15,-2-1 1 0,-1-1 15 16,-4 0-18-16,-1-2-1 16,0-1 0-16,-2 0-13 0,-2 0 10 0,-2 1-20 15,0 2-6-15,-2 3-13 0,-5 1-30 16,-1 4-20-16,0 3-31 0,-3 3 28 16,1 2 45-16</inkml:trace>
  <inkml:trace contextRef="#ctx0" brushRef="#br0" timeOffset="39669.12">13984 12664 82 0,'0'0'0'15,"0"0"-82"-15,0 0 82 0,0 0 0 0,0 0 0 16,0 0 0-16,0 0 0 0,0 0 0 0,0 0 0 15,0 0 0-15,55-49 0 0,-41 43 0 16,2 2 0-16,-1 0 0 0,3 0 0 16,-2 3 1-16,1 1 1 0,0 0 0 15,-1 1 1-15,3 4-3 0,-4 2-1 16,2 2 1-16,-3 0 1 0,2 1 2 16,-4 3 13-16,-1-1-3 0,0 0 10 15,-4 1-3-15,1 1 9 0,-5 0 0 16,-1-1-9-16,-2 3 3 0,0-2 6 15,-3 1 0-15,-3 2 7 16,-4-2 3-16,-2 1-6 0,-3 1-10 0,0 0-7 16,-3-3-13-16,0 0 14 15,2-1-1-15,-2-1-13 0,2-2 10 0,0 0 7 16,5-1 6-16,-2-3 0 0,4-1-10 16,2-1-12-16,2-1-1 0,-1-1-3 15,6-1 0-15,-1 0-29 16,1-1-11-16,0 3 11 0,1 0 26 15,6 0-10-15,1 0 13 0,3 2 0 16,3 2 2-16,1-3-1 16,5 2 12-16,2-1-10 15,1 1 1-15,1 0-3 0,2 0 2 0,2-1-1 0,0 3 1 16,-1 0 1-16,0-1-3 0,1 3 0 16,-1 1-1-16,1 2-13 0,0-1-17 15,-1 2-35-15,1 4-111 0,-9-6 0 16</inkml:trace>
  <inkml:trace contextRef="#ctx0" brushRef="#br0" timeOffset="41213.66">14801 13069 209 0,'0'0'19'0,"0"0"-19"0,0 0 4 15,0 0-3-15,0 0 25 0,0 0 10 16,0 0 6-16,0 0 7 0,0 0 0 16,0 0-13-16,-31 3-7 15,31-6-26-15,0-2-1 0,0 0 0 0,4-1-1 16,1-3 2-16,1-1-1 15,1-2 0-15,1 1-2 0,1-1 0 0,0-1 1 16,0-2-1-16,2 2-2 0,-1-1 2 16,0 1-1-16,1-2-1 0,-3 2-14 15,-2 1 16 1,-1 0 0-16,0 2 3 0,-4 2 0 0,-1 2 17 0,0 1 9 16,0 2 23-1,0 1 17-15,0 2 2 0,0 0-71 0,-2 0-36 0,1 0 17 16,-2 3 19-16,1 1 22 0,-1-1 17 15,2 1 3-15,-1-1-16 0,1 0-9 16,0 0-17-16,1-1-2 16,-1-1 0-16,1 0 0 0,0 0 0 0,0-1 2 15,0 1 13-15,0-1 10 0,0 0 6 16,0 0 4-16,0 0 6 0,0 0-7 16,0 0-12-16,0-1-18 0,0-1-1 15,0 1-1-15,0 0-1 0,0 1-1 16,0 0-14-16,0 0-23 0,0 0-33 15,0 2-49-15,0 5 30 16,0 4 9-16,0 5-58 0,-1 2-75 0,0-1-23 16</inkml:trace>
  <inkml:trace contextRef="#ctx0" brushRef="#br0" timeOffset="42425.71">13887 14791 457 0,'0'0'1'0,"0"0"-1"16,0 0 19-16,-1-55-18 0,5 41 3 0,4 0-3 16,2-4-1-16,3 0 0 0,4-4-1 15,-1-3 1-15,2-2 1 0,0-4 12 16,1-2 3-16,3-1-13 15,-3-1 30-15,2-2 9 0,-1-1-3 16,3-3-16-16,-2 0-10 0,1 1 0 0,4-1 0 16,-2 0 0-16,4 2 0 0,1-2-9 15,2 3 15-15,0 0-3 0,1-1-13 16,-2 3 0-16,2-1-1 16,0 4-2-16,-1 0 0 0,-1 3 0 15,0 1 0-15,-3-1 1 0,2 1 0 0,1 1 0 16,0-1-1-16,-2 1 0 15,5-2 0-15,-3 1 0 0,1 1-1 16,-1 1 1-16,-2 3 0 0,-1 0-1 16,-1 4 0-16,-5 0 0 0,0 5 0 15,-2 2 0-15,-5 4-1 0,-2 0-11 16,-1 4 12-16,-5 0-1 0,-1 3 1 16,-2 0-1-16,-2 2-1 0,0 0-17 15,-1 0-9-15,0 1-66 0,-2 4 7 16,-4 2 43-16,-1 4-47 0,-5 0-77 15,4 0-30-15</inkml:trace>
  <inkml:trace contextRef="#ctx0" brushRef="#br0" timeOffset="44145.65">15632 12626 13 0,'0'0'16'0,"0"0"4"0,0 0-1 0,0 0 1 0,-60-14 0 16,45 13-4-16,0 1 3 0,-2 0 8 16,0 0-11-16,-1 1-3 15,0 3 6-15,-1 2 17 0,0 0 7 16,0 2-4-16,-2 2-16 0,1 0-4 16,2 2 4-16,-1 1 6 0,1 3 4 15,4-1-10-15,-1 1 0 0,5 1-10 16,3-1-12-16,3 1-1 0,3-1-3 15,1-1-10-15,2 1 11 0,5-2 0 16,5 1 1-16,2-3 1 0,3 0 1 16,3 0 16-16,2-3-1 0,4-3-3 15,-2 0 3-15,3-3-13 0,2-3 17 16,-2 0-7-16,0-5-10 0,1-2 10 16,-3-3 0-16,-2-2-11 0,-2 0 11 15,-2-1-10-15,-3-2 10 0,-1 0-11 16,-3-1 11-16,-5 0-11 0,3-1 15 15,-7-1-15-15,-1 1 11 0,-2-2-11 16,0 3-1-16,-3-1-1 0,-5 2 1 16,-1 3-1-16,-3 1-13 0,-1 1-10 15,0 6-3-15,-3 1-26 0,2 3-3 16,1 0-7-16,1 3-10 0,4 4-46 16,2 3-35-16,3-3 16 0</inkml:trace>
  <inkml:trace contextRef="#ctx0" brushRef="#br0" timeOffset="44425.32">15981 13036 862 0,'0'0'0'0,"0"0"-36"0,0 0 13 0,-54 0 4 0,43 1 18 15,0 3-3-15,5-1 1 0,0 1-13 16,3-1 3-16,1 1-10 0,0 0 0 16,2 1 4-16,0 2-30 15,0 2-59-15,0 1-49 0,0 3-32 0,1-4 10 16</inkml:trace>
  <inkml:trace contextRef="#ctx0" brushRef="#br0" timeOffset="45217.27">16152 12608 258 0,'0'0'42'0,"0"0"-42"0,0 0 23 15,0 0 0-15,0 0 65 0,0 0-23 0,10-55-32 16,-5 49-31-16,3 1-1 0,-1-1-1 15,5 2 3-15,-2 0 0 0,3-1 1 16,0 2-1-16,0 0-2 0,1 1-1 16,1 1-2-16,1 1-2 0,1 0 1 15,0 0 2-15,0 0 0 0,-1 4 0 16,0 2-12-16,-1 0 12 0,-3 0 1 16,2 2-2-1,-5 2-2-15,1-2 3 0,-3 2 0 16,-1 1 0-16,-2-1 1 0,-1 3 1 0,-1-1-1 0,-2 2 1 15,0 1 1-15,-2 1 15 16,-3 0-14-16,-4 2 13 0,-1 0-12 16,-2-1 9-16,-1 2-10 0,-3 0-1 15,-2-2 0 1,2-1 2-16,-2-2 9 0,1-2-11 0,-2-1 11 0,3-2-10 0,0-3 10 16,3-2 0-16,0-1 3 0,2-1 4 31,1-2 6-31,2 0 10 0,0 0 0 15,4 0 9-15,1 0-12 0,2-2-10 16,1 1-20-16,0 1-3 0,0 0-19 16,0-2-27-16,3 1 4 0,2 0 19 15,4-1 21-15,6 1 0 0,-2-2 0 16,5 0 1-16,2 1 1 0,0 0-1 16,5 0 0-16,-1 2 0 0,1 0 1 15,0 0-1-15,1 0 0 16,0 2 0-16,2 2 0 0,-2 2 1 15,1-2 1-15,-1 3 1 0,-2 0 0 16,1 1-1-16,-1 1-1 0,1 3-24 16,0 1-145-16,-3 1-89 0,-4-2-29 15</inkml:trace>
  <inkml:trace contextRef="#ctx0" brushRef="#br0" timeOffset="46436.86">16874 12644 192 0,'0'0'0'0,"0"0"-29"0,0 0 29 0,-10-50 13 0,8 38 29 0,0 1 4 31,1 1-23-31,0 0 6 0,0-2-6 0,0 3 13 0,1 0 3 0,-1-1 4 16,-1 2-4-16,2-3-7 0,-1 2 11 31,0 1-4-31,0-1-3 0,-1 1 6 16,0 0 13-16,0 1 1 0,0 1-24 16,0 1-9-16,-2 2 3 0,0 2-13 15,-1 1-3-15,0 0-10 16,-4 2-39-16,-1 6 16 0,-2 2 0 0,-3 6 10 15,0 0 0-15,-1 4-6 16,1 3 6-16,2 1 12 0,2 2-9 0,0 0 10 16,6-1 19-16,0 0-6 0,3-2 1 15,2 1-12-15,1-4 17 16,6 0-2-16,-1-1-14 0,6-1 16 16,2-1 4-16,0-3-7 0,3-1 4 15,2-2-17-15,0-2 17 0,0-3-4 16,0-2 10-16,3-2-13 0,1-2 0 15,0-3 4-15,0-5-14 0,-2-2 16 16,0-3-6-16,-2-1 4 0,-2-5-4 16,-3 1 3-16,-1-4 0 0,-2-2 4 0,-6-3-1 15,1 0 1-15,-4-3-4 16,-2 2 4-16,-2-1-1 0,-5 3 4 16,-4 0 0-16,-2 4-22 0,-3 2-1 15,-5 7-2-15,-1 4-24 0,-7 6-26 16,-3 3-46-16,-5 9-52 0,1 7-46 15,-5 6-42-15,12-5-75 0</inkml:trace>
  <inkml:trace contextRef="#ctx0" brushRef="#br0" timeOffset="56465.28">16922 14621 442 0,'0'0'17'0,"0"0"-17"15,0 0 52-15,0 0 10 0,0 0-33 0,0 0-16 16,0 0-13-16,0 0 0 16,0 0 0-16,-8-45 3 0,13 36 43 15,2-2 36-15,-2-3 2 0,4 0 1 16,-3-1-20-16,5-1-3 0,-3-1 0 16,2 0 0-16,4-3-10 0,-4 0-3 15,3-2-10-15,2 1-13 0,0-1 13 16,2 0-6-16,2-2-17 0,1-2-14 15,3-1 1-15,-1 0 1 0,6-3 12 16,-4 0-14-16,4-1 14 0,3-1-12 16,-3-1-1-16,3 0 13 0,2-4-3 15,0 0-12-15,1 0-1 0,1-2 0 16,1 0 0-16,1-1 1 0,-2-2-1 16,4-1 0-16,7-8 0 0,9-10 0 15,6-8 1-15,2-3 0 0,-3 7-1 16,-6 5 0-16,-4 7 2 15,1 0-2-15,-1 0 1 0,3-2 0 0,3-1 1 16,0 1 0-16,-4 0-2 0,3 0-1 16,0 0 0-16,-1-1 1 0,-1 1 0 15,0-1 0-15,-9 9 0 0,-6 8 0 16,-9 8-1-16,-1 4 0 0,2-6 1 16,6-2-1-16,1-4 0 0,-2 5 1 15,-3 3 0-15,-2 3 0 0,-1 6 0 16,-6 2-3-16,-2 5-39 0,1 2-56 15,-3 4-64-15,-3 3-21 0,0 1-6 16,-2 4 3-16,-1 0-19 0,2 1-17 16,-2 0 23-16</inkml:trace>
  <inkml:trace contextRef="#ctx0" brushRef="#br0" timeOffset="57072.79">20186 11841 205 0,'0'0'0'15,"0"0"-72"-15,0 0 72 0,-65 4 13 0,41 4-13 0,-3 1 0 0,-2 4 1 0,-2 3 0 16,2 3 0-16,-3 2-1 0,-3 0 0 16,2 2 0-16,-2-1 0 0,3 1 1 15,3-1 15-15,3-1 40 0,4-1 25 16,3-2 4-16,6-1 6 0,1-2-25 15,8 0-50-15,2-2-13 16,2 0 13-16,2-1 27 0,5 0 12 16,3 1-35-16,3 0-4 0,4 0-13 0,1-3 17 15,4 1-4-15,4-3 1 0,0-2-1 16,5-3-3-16,1-3-11 0,0 0 24 16,3-3-24-16,-1-4 15 15,3-5-4-15,-4 0-11 0,1-1 14 16,-5-3-14-1,-1 1 11-15,-3 0 0 0,-3-2 0 0,-5 1-9 0,-1 0 15 16,-5-1-6-16,-3 2 13 0,-3-3-13 16,-1 0 4-16,-3-1-1 0,-1-4-13 15,-4 1 13-15,-2-1-3 0,-3-2-10 16,-1 2 10-16,-4 0-1 0,-2 2-12 16,-3 3 0-1,0 2-3-15,-5 4 0 0,0 3-13 0,-3 4-13 0,0 3-1 16,-1 2-25-16,-1 3-33 0,3 6-16 15,2 0-14-15,3 3-32 0,6 0-32 16,3 3-1-16</inkml:trace>
  <inkml:trace contextRef="#ctx0" brushRef="#br0" timeOffset="57402.65">20555 12323 1149 0,'0'0'0'0,"0"0"-66"15,0 0 14-15,0 0 20 0,-34 60 2 0,27-33 29 16,-1 0-1-16,3 3 2 0,1-1-16 16,-1 1 16-16,1-2 2 0,1-3 1 15,0 0-1-15,2-3-2 0,-1-2-23 16,1-2-20-16,1-3-15 16,0-1-34-16,3-3-38 0,3-1-36 15,4-2 9-15,-1-2-3 0,1-4 32 0</inkml:trace>
  <inkml:trace contextRef="#ctx0" brushRef="#br0" timeOffset="57939">21031 12045 530 0,'0'0'0'0,"0"0"-178"15,0 0 178-15,0 0 26 0,-62-41-6 16,44 38-7-16,2 3 3 0,-1 0-13 16,-1 4 10-16,-1 3-9 0,-1 2 9 15,0 1-11-15,-1 2 1 0,0 0-1 16,1 3-1-16,2 0 1 0,1 0-1 15,2-2 1-15,5 2-1 0,4-3-1 16,2 0 0-16,4-2 0 0,0 2 16 16,6 0 1-16,2-2-1 0,3 1 3 15,4-1-15-15,3 0 18 0,4-2-5 16,1-2 2-16,1 0-2 0,1-2-4 16,2-2 0-16,-1-2-10 0,2 0 17 15,-1-5-18-15,-2-2 0 0,-1 0 11 16,-1-2-10-16,-1-2 10 15,-2 0-11-15,-4-1 11 0,-2 1-9 0,-2-3 12 16,-4 1 0-16,-1-1-3 16,-3-1-9-16,-2-2 12 0,-2-2-15 15,0-1 2-15,-3-1 1 0,-5-3-4 16,-1 2-2-16,-3 0 0 0,-1 0 1 16,-2 1-2-16,-2 1 0 0,0 3-10 15,-3 4 9-15,1 1 1 0,0 4-20 16,1 4 0-16,2 2 1 0,-1 1-27 15,4 1-46-15,2 0-25 0,4 5-40 16,3 0-13-16</inkml:trace>
  <inkml:trace contextRef="#ctx0" brushRef="#br0" timeOffset="58346.86">21593 11811 375 0,'0'0'0'16,"0"0"0"-16,0 0 43 0,0 0 13 0,0 0-7 0,0 0-13 16,0 0 3-16,0 0 13 0,0 0-23 15,0 0-29-15,-16-15-49 0,16 17 17 16,0 3 32-16,-1 3 78 0,1 4-16 16,-1 4 6-16,0 4-19 0,-1 2 0 15,-1 5-13-15,0 2-16 0,-1 0-17 16,-1 3 0-16,1-1 17 0,-3 0-4 15,1-3-16-15,3-1-11 0,-1-2-8 16,-1-1-47-16,2-2-31 0,0-3-37 16,1 1-16-16,0-4-52 15,1-3-17-15</inkml:trace>
  <inkml:trace contextRef="#ctx0" brushRef="#br0" timeOffset="61869.74">22031 12118 277 0,'0'0'479'0,"0"0"-479"0,0 0 0 15,0 0 0-15,0 0 23 0,0 0 3 16,-47-52-23-16,44 48-1 0,-2 0 11 15,0 0 6-15,2 1 4 16,2 0 19-16,0 2-2 0,0-1-5 16,1 1-19-16,0 1-16 0,0-1-30 15,0 1-2-15,0 0 2 0,0-1 1 16,0 1 0-16,0 0-1 0,0-1 14 16,1 1 3-16,0 0 13 0,1-1 3 15,4 1 10 1,-1-1-9-16,-1-1-2 0,0-1-2 0,2 0-3 0,0-2-20 15,0 0 0-15,1-1-3 0,-2-1 0 16,1 2 3-16,0-1 20 0,-4 2-1 16,0 0 4-16,0 2 3 0,-1 0 10 15,-1 1-11-15,0 0 0 0,0 1 11 16,0 0-10-16,0 0 14 16,0 0-14-16,0 0 16 0,0 0-6 0,-1 0-10 15,1 0-3-15,-2 0-20 0,2 0-9 16,0 1 6-16,-2 1 21 0,0 1 1 15,1-1 0-15,-1 1-2 0,0 0 2 16,1-2 0-16,1 1 0 0,0-2 1 31,0 0 1-31,0 0 1 0,0 0 1 16,0 0-3-16,0 0 0 0,0 0 1 0,0 0 0 0,0 0-1 0,0 0-2 16,0 0 0-16,1 0 2 0,-1 0 2 15,0 0-2-15,0 0-2 0,0 0-20 16,0 0 2-16,0 0-13 0,0 0 1 15,0 5 32-15,0 1 1 0,-1 3 12 32,-1 3-11-32,-1 2 0 0,2 2 1 0,-1 4-3 0,0 1-95 0,2 1-91 15,0-5-49-15</inkml:trace>
  <inkml:trace contextRef="#ctx0" brushRef="#br0" timeOffset="65107.97">22489 11817 9 0,'0'0'29'0,"0"0"0"0,0 0 7 0,0 0-3 31,0 0-1-31,0 0-5 0,0 0-1 0,0 0-10 0,0 0-16 0,-18-25 0 15,17 25-13-15,1 0 10 16,-1 0-14-16,1 0 1 0,-3 0 14 16,1 0 2-16,-1 2 0 0,-2 3 0 15,-1 1 0-15,0 3-1 16,-4 0 1-16,2 4 1 0,-3 0 1 0,0 3 1 16,0 2 20-16,0 0 6 0,-1 2 20 15,3 0 26-15,-2 1-3 0,2 0-7 16,1-1-3-16,3-1-26 0,0 0-10 31,2-3-3-31,2 0-7 0,1-1 1 16,0-2 5-16,4 0 11 0,3 0 9 0,0-1-12 0,4-3 9 0,-1 1-36 31,2-3 13-31,3 0-3 0,2-2 7 16,2-2-4-16,1-3 1 15,1 0-4-15,3-2 3 0,1-5-3 0,-2-3-12 16,3 0 2-16,-3-2 0 0,2-1-1 15,-3-3 0-15,-3 2-1 0,2-2 0 16,-4-1 1-16,-3 1 0 0,-3-2 1 16,1 1-1-16,-6-1 0 0,1-3 11 15,-2 2-11-15,-4-1-1 16,-1-2 1-16,0 3-1 0,-1 0-1 0,-5 2-1 16,-1 1-1-16,-1 1-1 15,-2 3-10-15,-2 3 0 0,1 3 10 0,-2 1-20 16,-2 3 0-16,-2-1-16 15,0 3 3-15,-3 0 10 0,1 4 6 16,1 2-2-16,-2 3-8 0,4 0-9 16,0 2-26-16,4 2-46 0,1 1-45 15,4 2-11-15,3 0 11 0,3-3 84 16</inkml:trace>
  <inkml:trace contextRef="#ctx0" brushRef="#br0" timeOffset="65440.39">22896 12110 686 0,'0'0'0'0,"0"0"-88"0,0 0 55 0,0 0 30 0,0 0 1 16,-59 54 0-16,48-36 2 0,-3 0 0 15,2 3 2-15,4-1 1 0,-1 1 10 16,3-1-11-16,2-2 0 0,1 0 1 16,2-3 0-16,1-1 0 0,1 0-2 15,6-2 2-15,-3-1-3 0,5-1 0 16,0-1-88-16,4-2-81 0,3-2 9 15,-3-2 7-15</inkml:trace>
  <inkml:trace contextRef="#ctx0" brushRef="#br0" timeOffset="66070.92">23112 11786 232 0,'0'0'0'0,"0"0"0"0,0 0 13 0,0 0 49 16,0 0 6-16,0 0-16 0,0 0-52 15,0 0-13-15,0 0 10 16,0 0 0-16,45-33 2 0,-28 30 1 0,0 0 3 16,1 0 10-16,0 1-12 15,4 0-1-15,1 1 0 0,-2-1 0 16,5 2 0-16,0-1 1 0,2 0 0 15,-3 1-1-15,1-3-1 0,0 1-12 16,-4 1-13-16,-1-2-10 0,-2 0-3 16,-3 0 10-16,-4 1 25 0,0 0 1 15,-7 0 1-15,-2 2 0 0,-1 0-11 16,-1 0 0-16,-1 0 9 0,0 0-12 16,0 1 15-16,-3 4 1 0,-1 1 29 15,0 5 53-15,-6 3 6 0,3 0-16 16,-4 4-20-16,0 1-7 15,2-1-5-15,-4 2-1 0,2 1 3 16,3-3-6-16,-3 2-10 0,3-1-3 0,-2 0-10 16,3-3-10-16,-1 0-1 15,2 0 1-15,-4-1 0 0,5-1 16 0,0 0-19 16,-2-2 3-16,1-1 0 0,2-2-1 16,-2-1-2-16,3 0-13 0,0-1-33 15,2-1-39-15,-2-1-22 0,2-1-27 16,-1-1-3-1,1 0-16-15,1 0-7 0</inkml:trace>
  <inkml:trace contextRef="#ctx0" brushRef="#br0" timeOffset="66435.47">23187 11975 39 0,'0'0'356'0,"0"0"-268"16,0 0-36-1,0 0 20-15,0 0-19 0,0 0-53 16,0 0-17-16,0 0 17 0,66-28 3 16,-38 22 39-16,5 0 4 0,6-1-24 15,1 1-18-15,6 2-2 0,7-2 0 16,11 4 0-16,15 1-2 0,2 1-28 15,-3 2-158-15,-19 2-166 0</inkml:trace>
  <inkml:trace contextRef="#ctx0" brushRef="#br0" timeOffset="69354.06">22572 14564 937 0,'0'0'0'0,"0"0"-36"16,0 0 36-16,-11-55 0 0,11 37 16 0,0 2 1 16,3-2-1-16,5-3-16 0,1-3 22 15,6-2-21-15,2-5 33 16,5-1 25-16,5-3-23 0,4-2-20 16,2 2 17-16,3-2-10 0,1 2-22 15,7 0 2-15,5-5 0 0,9-1-3 16,16-8 1-16,0-3 13 0,2 4-14 15,-2 0-3-15,-4 1 0 0,4-4 3 16,7-3 0-16,2-3 16 0,2-1 17 16,4-1 25-16,2-2-2 0,8 3-14 15,6 0-22-15,5-1-19 0,3-1 1 16,1-1 0-16,0 2 0 0,-1-1 11 16,5 2-13-16,1 3 0 0,0 3 0 15,-3 2 0-15,-4 3 2 0,-4 2-2 16,-3 3-2-16,-3 2-11 0,-3 4-26 15,-2 2 3-15,-4 3-13 0,-3 6-19 16,-8 2-10-16,-10 6-7 16,-6 3-45-16,-15 4 9 0,-14 5-25 15,-9 4-79-15,-13 1-75 0</inkml:trace>
  <inkml:trace contextRef="#ctx0" brushRef="#br0" timeOffset="74208.08">27116 12009 5 0,'0'0'53'0,"0"0"-8"0,0 0-15 0,-60 53-11 0,46-39 14 15,3 1-17-15,2-2-3 0,2 1 3 16,3 0 4-16,1-2 0 0,2-1 9 16,1 2 0-16,0-2 23 0,4-1-35 15,2 0-15-15,4-1 11 0,1-1 7 16,2-1-1-16,5-2 10 0,1-1 1 16,2-2 2-16,2-2-12 15,4 0-4-15,-2-2-3 0,2-5 0 16,1-2-9-16,1-1-1 0,-1-2 10 15,1 0-11-15,-2-2 11 0,-3-1-12 16,0 1 1-16,-5-2 1 0,-1-2 0 0,-2 2-2 16,-2 0 12-16,-2-3-11 15,-1 2-2-15,-5-2 0 0,-2 1 0 16,-2 0 1-16,-2 1 0 0,-1 0-1 16,-6 3-2-16,-2-1-11 0,-2 3 10 15,-4 1-10-15,-2 2-7 0,-2 2-61 16,-3 2 42-16,-3 2 36 0,1 0 1 15,-2 3-11-15,0 0 11 0,2 0-50 16,-2 4-72-16,3 3 82 0,3 2-11 16,6 0-74-16</inkml:trace>
  <inkml:trace contextRef="#ctx0" brushRef="#br0" timeOffset="74569.17">27594 12294 329 0,'0'0'0'0,"0"0"-17"15,0 0 16-15,-56 19 2 0,38-10 0 16,-2 0 12-16,1 3-13 0,1-1-2 0,1 4-1 16,3-1 2-16,0 3-2 0,2 0 1 15,1 1 0-15,0 1 0 0,3-1-11 16,4 1-17-16,0 2-67 0,2 0-17 15,2-7 57 1</inkml:trace>
  <inkml:trace contextRef="#ctx0" brushRef="#br0" timeOffset="75213.82">28272 11946 55 0,'0'0'0'0,"0"0"-9"15,0 0 9 1,0 0 42-16,0 0 23 0,-34-52-3 0,26 47-19 0,-2-1-8 16,2 1 11-16,-3 3-7 0,0 1-3 15,1 1-24-15,-4 0-12 0,-2 5-3 16,0 2 0-16,-1 2-10 15,-2 2 9-15,2 0 1 0,-3 3-10 16,2 1 11-16,1 0-11 0,2 2 13 16,1 1 1-16,0 1-1 0,1 0 3 0,5 0 20 15,1 0-7-15,4-1-13 16,1 1 17-16,2 0-4 0,0-2-12 16,4 1-4-16,3-2 2 0,2 1 1 15,3-2 10-15,1-1-10 0,0-3 14 16,3 0-1-16,0-3-3 0,2-2-10 15,4-2 10 1,-4-2 4-16,2-2-15 0,-1 0 1 0,-2 0 0 0,2-3 14 16,-3-4-14-16,-1 0 10 0,-1-1-11 15,1 0 11-15,-2-2-10 0,-4-1 1 16,1-1 9-16,-2 1-11 0,-2 0 14 16,-1 0-14-16,0-1 1 0,-2 1 13 15,0 1-14-15,-3 2-2 16,0-1 10-16,0 3-10 0,-4 3-20 0,-1 0-9 15,0 0-43-15,-2 3-81 0,-1 0-10 16,-3 3 16-16,4 0 46 0</inkml:trace>
  <inkml:trace contextRef="#ctx0" brushRef="#br0" timeOffset="76612.67">28209 11905 23 0,'0'0'13'0,"0"0"-13"15,0 0 0-15,0 0-2 0,0 0-15 0,0 0 4 16,0 0 9-16,0 0 4 16,0 0 0-16,0 0 0 0,0 5 0 15,0-1 0-15,0 0 0 0,-1 0 0 16,1 2 0-16,0 1 0 0,0-1 0 15,0 2 0-15,0 1 3 0,0-1-1 16,0 4 1-16,1-1-2 0,2 1 1 16,-2 3 0-16,2 1 11 0,-2 3-11 15,1 0-2-15,0 4-16 0,-1-1 4 16</inkml:trace>
  <inkml:trace contextRef="#ctx0" brushRef="#br0" timeOffset="77604.28">28599 11950 1 0,'0'0'33'0,"0"0"-4"0,0 0-3 0,0 0-10 15,0 0-14-15,0 0-2 0,0 0 0 16,0 0 3-16,0 0 16 0,-34 55-6 16,41-46 4-16,3 0-4 0,2 1-10 15,1 0 10-15,1 0-10 16,1-2 17-16,1 2-1 0,2-1 8 16,-2 0 2-16,1-1 0 0,-1-1-12 15,-2 1-1-15,-1 1 3 0,2-2-2 16,-5 0-14-16,0-2-1 0,-3 0 1 15,-1-1 0-15,-4-1-2 0,1 0-1 16,-2-1-3-16,-1-1 1 0,0-1 2 16,0 0 19-1,0 2 46-15,-4-1 17 0,-3 2 2 0,-4 3-41 0,-3-1-17 16,-4 2-25-16,1 0-1 0,-2-1-1 16,-1 1 1-16,0 0 2 0,-2 0-2 15,3-1-2-15,-3 0-18 0,1-1-19 16,1-1-23-16,2-1-32 0,1 0-17 15,5-2-36-15,3-1-3 16</inkml:trace>
  <inkml:trace contextRef="#ctx0" brushRef="#br0" timeOffset="77866.46">28569 11908 166 0,'0'0'20'0,"0"0"-20"0,0 0 55 0,0 0 66 0,0 0-23 16,0 0-69-16,0 0-28 16,0 0 2-1,0 0 37-15,0 0 25 16,62-43 16-16,-41 40-2 0,5 1-27 15,0 0-16-15,1 1-14 0,5 0-9 16,-1 1-9-16,3 0-1 0,2 0 10 16,4 2-13-16,2 1 2 0,10 1 1 15,11 2-3-15,6 3-18 0,5 4-106 16,-8-1-78-16,-21-2-98 0</inkml:trace>
  <inkml:trace contextRef="#ctx0" brushRef="#br0" timeOffset="79286.08">29512 12211 254 0,'0'0'13'0,"0"0"-13"15,0 0 33-15,0 0 0 0,0 0-33 0,0 0 0 16,0 0-3-16,0 0 3 0,0 0 36 16,0-13 10-16,0 12-17 15,0 0-12-15,-1-1-1 0,0 1-3 0,-1-1 3 16,1 0 7-16,1 0-21 15,-1 1 11-15,0 0 0 0,0-1-10 16,-1 1 13-16,-1-1-14 0,1 1 0 0,0 0-1 16,0 0 0-16,1 0-1 15,0 0 0-15,0 0 0 0,1 0 0 16,-1 0 1-16,-1-1-1 0,2 0 0 16,-1 0-1-16,0 0 0 0,1 0-1 15,-2 1-1-15,1 0 0 0,1-1-1 16,-1 1 1-16,1-1-10 0,-1 2 11 15,0 0-11-15,0 0-7 0,0 0 1 16,-2 0 2-16,1 0 15 0,-4 3-11 16,0 0 13-16,1 0 1 0,-2-1 12 15,1 2 0-15,4-2 7 0,-1-1-1 16,2 0 11-16,-1 0 22 0,2-1 23 16,0 0-3-16,0 0-20 0,0 0-13 15,0 0-7-15,0 0 8 0,0 0-5 16,0-1-35-1,0-3-11-15,0-2-9 0,0 0 7 0,0 0 11 0,2-2 0 16,-1 0-1-16,1 0 0 0,-1-1 0 16,-1 2 0-16,0 2 2 15,0-1 1-15,0 3 1 0,0 1 12 16,0 1-13-16,0 1-17 0,0 0-25 16,0 0-26-16,0 1-99 0,0 4 34 15,-1 2 32-15,-1 4-66 0,-1-1-48 16</inkml:trace>
  <inkml:trace contextRef="#ctx0" brushRef="#br0" timeOffset="79915.24">29862 12040 26 0,'0'0'245'0,"0"0"-245"0,0 0-17 0,0 0 17 0,-51-20 0 16,40 20 0-16,-2 2 0 0,-2 4-2 15,1 2 0-15,3 0 2 0,1 2 0 16,-3-1 0-16,6 3 2 0,-1-1 11 16,4 1-10-16,-1 0 20 0,1 3 3 15,4-1 0-15,0 0 4 0,0 1-27 16,5-1 0-16,0 0 10 0,1-1-9 16,4-1 9-16,-2 0-10 0,3-2 13 15,2-2 4-15,1 0-4 0,-3-2-14 16,2-2 15-1,1-1-4-15,1-2-10 0,1-1 20 0,1 0-7 0,0-2-3 16,-1-3 7-16,1-1 2 0,2-1-5 16,0 0 6-16,0 0-7 0,0-1-13 15,0-1 13-15,1 1-16 0,-3-1 4 16,0 0-1-16,-1 2 0 0,-2-2 1 16,-4 0 22-16,2-1-10 15,-1 1 10-15,-5-1 7 0,3 1-4 0,-3-2 0 16,-1-1-26-16,1 1 14 0,-2-1-16 15,-3 1-1-15,0-2 2 0,-1 1-2 16,0 2-1-16,0-2-12 16,-1 0 0-16,-3 1-3 0,-3 1-4 15,1 0-9-15,-5 2-27 0,2-1-28 16,-5 2-11-16,-1 1 0 0,-2 1-9 16,0 2 13-16,-2 3-10 0,-4 0 6 15,9 0 44-15</inkml:trace>
  <inkml:trace contextRef="#ctx0" brushRef="#br0" timeOffset="80370.6">30516 12312 192 0,'0'0'0'0,"0"0"-26"0,0 0 26 15,0 0 13-15,0 0 13 0,-60 64 17 0,44-45 6 0,1 1 16 0,3 0-29 16,-2 2 3-16,3 1-13 0,5 0-6 15,-2 0-18-15,5-2 1 0,2 2 10 16,1-3-12-16,0-1-1 0,3-2 0 16,4-2-42-16,0 1-56 0,4-4-62 15,-5-4-22-15</inkml:trace>
  <inkml:trace contextRef="#ctx0" brushRef="#br0" timeOffset="81454.36">30858 11880 17 0,'0'0'23'16,"0"0"-3"-16,0 0-7 0,0 0 10 0,0 0 13 0,0 0 3 0,0 0-10 15,0 0-3-15,0 0-3 0,0 0 0 16,-1-14 0-16,1 14 3 0,0-1 0 16,0 1 0-16,0 0 0 15,0 0-3-15,0 0-10 0,0 0-13 16,0 0 0-16,0 0-20 0,-2 0 1 0,2 0-4 16,-1 0-3-16,1 3 6 15,-2 0 19-15,1 1 1 0,-1 4 29 16,0 2 17-16,-1 0 13 0,-3 2-1 15,2 3 21-15,0 2-4 0,1 0 13 16,-3 3-39-16,2 0 0 0,1 1-20 16,-1 0-3-16,1-1-3 0,-1 1-7 15,2-1 0-15,0 1-16 0,1-3 16 16,0 0-15-16,1 1-1 16,0-4 2-16,0-1 11 0,0 1-12 0,0-2 18 15,2-2-5-15,0 2-13 0,2-3 21 16,3 1-22-16,-1-2-16 0,4 3-160 15,-2 1-59-15,3-4-71 0,4 1-18 0</inkml:trace>
  <inkml:trace contextRef="#ctx0" brushRef="#br0" timeOffset="92446.01">25779 16646 287 0,'0'0'853'0,"0"0"-821"0,0 0-32 0,0 0 33 15,0 0 22-15,-52-43-55 0,46 45-35 16,-2 5-27-16,4 4 29 0,-1 2 20 16,-5 3-15-1,5 1 28-15,-2 1 2 0,0 3-2 0,-1 0-14 0,1 4 14 16,1-2 2-16,-3 5 1 0,2 3 0 16,-1 1 13-16,2 3-14 0,1 2 1 15,-1 2-3 1,4-2-11-16,2 2-109 0,1 0-46 0,8-4-46 0,0 0 6 15,4-3-42-15</inkml:trace>
  <inkml:trace contextRef="#ctx0" brushRef="#br0" timeOffset="92713.25">26135 17056 868 0,'0'0'0'0,"0"0"-2"0,0 0-412 0,0 0 307 16,-11 68 80-16,9-40 27 0,1 4 14 15,0 1-14-15,0-2 3 0,0-2-3 16,0-3-2-16,-1-1-21 0,-1-5-10 15,-1-1 1-15,1-2-14 16,0-3-26-16,1 1-19 0</inkml:trace>
  <inkml:trace contextRef="#ctx0" brushRef="#br0" timeOffset="93331.64">26571 16704 398 0,'0'0'297'0,"0"0"-245"0,0 0-52 15,0 0 42-15,0 0-42 0,0 0-23 16,0 0-13-16,0 0 10 0,-52 36 23 16,47-15 0-16,-3 4-12 0,0 5 14 15,-1 3 1-15,1 4-12 0,-1 0 12 16,1 2 2-16,-2 0-1 0,4 0 0 15,-1-3 0-15,2-1 0 0,2-2 0 16,2-3 11-16,1-3 4 0,1-1 14 16,4-5 2-16,3-1-2 0,-1-4 6 15,4-1 3-15,-2-2 0 16,2-5-37-16,0 0 27 0,0-2-29 0,-1-3 4 16,2 0 9-16,-1-3 19 15,3 0 4-15,0-3-3 0,0-5 6 16,3-2 3-16,-3-3-3 0,2-2 0 0,-1-1-10 15,-2-4 4-15,-1-2 3 0,0-2-13 16,-3 0-1-16,-1 0-9 0,-4 1-9 16,-2 1 12-16,-2 4-3 0,0 2 0 15,-2 3-10-15,-2 4-1 0,-2 3 9 16,-3 3-11-16,-1 3-22 0,0 0-11 16,-6 6-65-16,-2 3 30 0,-4 4 6 15,0 3 23-15,-1 0-7 0,0 3 24 16,1-1-14-16,4 0 3 0,4-2-26 15,4 0-19-15,5-3-49 16,5 0-16-16,4-1-43 0,6-3-59 0,1-3 105 16</inkml:trace>
  <inkml:trace contextRef="#ctx0" brushRef="#br0" timeOffset="93758.75">27390 16579 838 0,'0'0'0'0,"0"0"-104"0,-49-17 104 0,29 14 19 0,-2 3 30 16,2 0-3-16,1 6-14 0,3 1-31 16,3 1-1-16,3-1-1 0,4 0-15 15,4-1 16-15,2-2 23 16,0-2 45-16,5 1 33 0,3-1-55 0,0-1-44 16,4 0 18-16,1 1-4 0,6-2 0 15,1 0-3-15,4 0 0 0,0-3-9 16,2-3 18-16,-1-1-20 15,-3-2 11-15,0 2-10 0,-4-3 10 0,-3 2-11 16,1-2-1-16,-5 0-1 16,-3 1-23-16,-2 2-22 15,-2 0-21-15,-3 1-15 0,-1 1-72 0,-1 0-20 0,-4 3-10 16,-1 0 27-16,0 2-4 0,-2 0 20 16,3 0 78-16</inkml:trace>
  <inkml:trace contextRef="#ctx0" brushRef="#br0" timeOffset="94088.77">27901 16465 29 0,'0'0'183'0,"0"0"-40"0,0 0 4 0,0 0-20 0,-8 64-19 16,0-41-1-16,-3 3-19 0,-3 5-32 16,-4 1 6-16,-3 5-23 0,-3 3-16 15,-4 2 45-15,-2 2-68 0,-6 1 15 16,-1 3-14-16,-5-1 12 16,0-1-13-1,-4 2 0-15,1-3 0 0,-4 1 3 0,2-3-2 0,0-2 13 0,2 1-14 16,3-5-52-16,7-1-49 0,3-2-43 15,9-5-28-15,6 0-8 0,6-2 4 16,5-2-39-16,6-7 28 16</inkml:trace>
  <inkml:trace contextRef="#ctx0" brushRef="#br0" timeOffset="94483.53">28001 17374 697 0,'0'0'0'0,"-52"-5"-23"15,26 5-19-15,-3 3 42 0,-3 5 13 16,4 3 16-16,1 3 3 0,6 1-29 16,4 1-3-16,3-2-3 0,5 2 0 15,4-5 3-15,3 1 0 0,2-3 39 16,1-1 10-16,5-2 42 0,2 0-61 16,1-1-28-16,3-1 0 0,2-1 11 15,3 0 17-15,3-3-28 0,2 0 17 16,1 0-15-16,4-6 15 0,-1-1-16 15,-1-2 1-15,-3-1-1 0,1-2 10 16,-3 0-10-16,-4 0-1 0,-6-2-2 16,0 1-36-16,-5 0-52 0,-4 0-58 15,-1-2-108-15,-3 6-138 16</inkml:trace>
  <inkml:trace contextRef="#ctx0" brushRef="#br0" timeOffset="110718.32">14113 7334 3 0,'0'0'4'15,"61"1"-1"-15,-31 1 13 0,-4 0-3 0,-2 0-10 16,-2 0 20-16,-4 0-10 0,-3 0-9 16,-4 0-2-16,-3-1 0 0,-4 0-2 15,-2 0 0-15,-2-1 0 0,0 0 52 16,-2 0 75-16,-4 0-3 0,-5 0-95 16,-6 0-25-16,-8 0-3 15,-3-2 1-15,-7 0-1 0,-4 0 1 16,-2 0 2-16,-6-1 18 0,1 0-19 15,-10 0 10-15,-9 1-11 0,-10 0 0 16,3 2-2-16,1 0 0 16,6 0 1-16,7 4-1 0,2 2 1 0,-1 1 1 15,5-1 0-15,6 3 1 0,10-4-1 16,6 0-2-16,6-1 0 0,-6 1 0 16,1 1 0-16,2-2 2 0,3-1 1 15,9-1 0-15,7 0 1 0,3-2 15 16,1 0-19-16,4 0-12 0,0 0-7 15,8 0 16-15,1 0 3 0,11 0 0 16,3 0 1-16,9-4 1 0,16-2 0 16,10-2 1-16,17-3-2 0,5-2 1 15,-3 2-2-15,0 0 0 0,-8 2 0 16,0 1 2-16,1-1-2 0,-4 2 1 16,2 1 2-16,0 0-2 15,-1 0 0-15,0 1-1 0,-3 1 0 16,-7-1-29-16,-7 3-43 0,-12-1 4 0,-9 2 12 15,-1 1-9-15,3 0 6 0,2 0-9 16,0 0 6-16,-4 1 40 16</inkml:trace>
  <inkml:trace contextRef="#ctx0" brushRef="#br0" timeOffset="113020.5">21542 7382 32 0,'0'0'58'0,"0"0"-6"0,0 0-3 0,0 0-19 15,0 0 6-15,0 0 19 0,66-22-22 16,-47 22 9-16,6-2 0 0,2 1-12 16,4 1-7-16,5 0-4 0,2 1-3 15,12 2-13-15,9 0 0 0,9 1 0 16,5 0 9-16,-2 0-12 0,-6-1 0 15,-5 0 0-15,-2 0-23 0,3 0-6 16,1 0 28-16,-3-1 0 0,0 0-1 16,-10-2 0-16,-10 0 1 0,-10 0-1 15,0 0 1-15,-2 0-1 0,2 0-11 16,2 0 10-16,-7 0 2 0,-8-1-15 16,-6 0 16-16,-5 1 17 0,-4-1 80 15,-1 1-9-15,-1 0 4 0,-3-1 28 16,-1-1-120-16,-8-1-39 15,-5 0 3-15,-10-1 10 0,-9-1 7 0,-10 0 15 16,-16-1-22-16,-12-3 23 16,-3 3 0-16,4-1-13 0,6 0 15 0,8 2-1 15,-3-2 2-15,1 0 4 16,0 1-1-16,0 0 23 0,-1-1-3 0,2 1 0 16,4-1-4-16,0 1 1 0,9 0-18 15,9 2 0-15,8 0-1 16,2-1 1-16,-5 2-1 0,-6 0-1 0,-4-2 3 15,3 2-1-15,1-1-2 0,2 1 0 16,3 1 0-16,2 0-1 0,1 0 0 16,5 1 0-16,5 0-1 15,5-1 2-15,6 2 0 0,5-2 4 16,5 2 26-16,1 0-30 0,0 0-49 16,6 0-13-16,7 0 39 0,7 2 7 15,7 1 16-15,6 0 0 0,8 1 0 0,9 0-1 16,11 0 0-16,15 1-54 15,4-2 52-15,-1 3 2 0,-3 0 0 16,-2-1 2-16,2 0 15 0,5-2-13 16,2 1 37-16,2 1-40 0,6 1 0 15,1 1 0-15,4 1-1 0,5 4-2 16,0 0-43-16,-2 3-39 0,-1 3-68 16,-3 2-36-16,-26-5-13 0</inkml:trace>
  <inkml:trace contextRef="#ctx0" brushRef="#br0" timeOffset="113834.89">24316 7366 137 0,'0'0'0'0,"0"0"-137"0,0 0 137 16,68-30 36-16,-30 25 248 0,22 1-284 0,16 1-56 15,11 2 40-15,2 1 15 0,1 0-1 16,-2 1-1-16,2 3 0 16,7 0 2-16,3 0 0 0,2 1-1 15,0 0 2-15,-1 1 1 0,1 2-1 16,-1-2 0-16,0 1-1 0,-3 1-1 16,-3-1-2-16,-8 2 3 0,-3 0-12 0,-10-2 13 15,-7-1-1-15,-14-1 1 16,-13-2 0-16,-11 0-1 0,-3-1 0 15,1-1 0-15,-1 1-1 0,-4-1 2 16,-8 1 2-16,-9-2 14 0,-5 0 62 16,-1 0 200-16,-10 0-164 0,-6-3-114 15,-7-1-15-15,-17-2 11 0,-18 0-9 16,-23 0-6-16,-13 1 2 0,-5 3 14 16,1-1 3-16,5 3-16 0,-3 0 13 15,-2 0-30-15,-1 1 30 0,4 2-27 16,-1 1-2-16,3 1-30 0,3 2-36 15,3 1 46-15,6 0 3 0,5 3-39 16,9 3-4-16,5-1 24 0</inkml:trace>
  <inkml:trace contextRef="#ctx0" brushRef="#br0" timeOffset="123873.04">25224 17869 345 0,'0'0'228'0,"0"0"-163"0,0 0-13 15,22-50 20-15,-15 38-4 0,0-1-12 0,0 1-33 16,3 2-1-16,-4 4-22 16,2 3-30-16,-2 2-6 0,4 1 10 15,-3 0 23-15,5 0 3 0,2 3 0 16,1 1 0-16,4 0 3 0,0 1-1 16,1 0-1-16,4 1 1 0,2-1 1 15,3 0-2-15,3 1 2 0,4-1-1 16,9 0 1-16,10 0-1 0,13 1-1 15,13-3 0-15,7-1-1 0,-4-1 0 16,-7-1-1-16,-3 0-2 0,-14 0-13 16,4 0-7-16,-2 0-6 0,0 0-7 15,-2 0-3-15,5 0 13 0,-1 0 0 16,1 0 6-16,0-2-3 0,2 0 4 16,0 0-4-16,-1-2 4 0,1 1 2 15,-1 1 1-15,-2 2-4 0,0 0 17 16,-2 0-10-16,-3 6 11 0,1 0 1 15,-13 2-1-15,-6-1-1 0,-10 0 0 16,-7-3 1-16,-1 2 0 0,4 0 0 16,1 3-15-16,5 2-15 0,1 0 2 15,-3 0 4-15,-4 1 0 0,-6 0 0 16,-4-2 3-16,-2-1-3 16,-5-1-6-16,-5-1-8 0,-4-2 31 0,-1-2 9 15,-2 1 26-15,-8-4 13 0,-7 0 13 16,-4 0-6-16,-6 0-10 0,-13-6-14 15,-12-1 18-15,-15-1-14 0,-16-2 10 16,-9-2-7-16,2-1-3 0,2 2 0 16,4 1-6-16,7 2-1 0,-6 0 4 15,-3-1-7-15,-2 2 7 0,-3 0-20 16,-3-1 30-16,-4 1-31 16,1-1 14-16,-1-2 1 0,-2 2-14 15,1-2 0-15,-1-1 20 0,3 0 3 16,3-4-13-16,3 2 3 0,6-1 1 15,4-1-14-15,4-1 12 0,5 1-14 16,4 0 1-16,3 0 1 0,3 2-3 16,12 3-3-16,11 1 1 0,9 5-20 15,0-1-70-15,-5 3-94 0,-3 0-97 16,5 2-14-16</inkml:trace>
  <inkml:trace contextRef="#ctx0" brushRef="#br0" timeOffset="128832.63">24993 7507 20 0,'0'0'58'0,"0"0"11"0,0 0-17 15,0 0-3-15,52-40-26 0,-33 34 6 32,3 0 0-32,5 0 7 0,5-1 7 15,5 1-11-15,7 0 7 0,7-2 10 16,11-1-13-16,9-2 0 0,6-2-10 15,-3 2-6-15,-2-1-4 0,-2 0 4 16,1 2-17-16,4-1 20 0,0 1-20 16,0-1-1-16,-3 2 10 0,-2 1-12 15,-2 0 0-15,-4 2-2 0,-1 2 2 16,-3-1-1-16,-4 4 0 0,-8-1-2 16,-9 1 2-16,-7 0-1 0,-5 1-1 15,6 0-10-15,1 0 11 16,1 0-11-16,-4 0 0 0,-7 0 10 15,-8 0-19-15,-5 0-4 0,-5 0-1 16,-3 0-8-16,-3 0-14 0,0 0 49 16,-6 0 0-16,-6 0 16 0,-6-4-15 15,-9-3 1-15,-9 0 0 0,-13-3 18 16,-15-2-4-16,-17-4 20 0,-4 1 3 16,-3 2 4-16,3 2 2 0,1 2-32 15,-6 2 7-15,-7 3-17 0,-4 3-3 16,-4 1-7-16,-2 6 7 0,2 5 1 15,-2 5-1-15,5 3-36 0,5 5-10 16,9 1-65-16,8 4-71 0,24-7-53 16</inkml:trace>
  <inkml:trace contextRef="#ctx0" brushRef="#br0" timeOffset="132438.68">27578 4818 29 0,'0'0'0'0,"0"0"0"0,0 0 26 0,0 0 111 15,0 0-45-15,41-55-24 0,-27 48-29 16,6 1-35-16,3 0 12 0,5 1 7 16,6 0 6-16,3 1 7 0,12-1 3 15,12 2 3-15,11 0-12 0,6 0-7 16,-3 2-7-16,-3 0-14 0,-4 1 11 16,-2 0-12-16,2 0-1 0,-2 0-2 15,-3 0 2-15,-3-1-2 0,-2 0 0 16,-2 0 1-16,-9 0 1 0,-9 0-1 15,-9 0 1-15,-3 0 0 0,4 0 0 16,1 0 13-16,4 1 6 0,-7 0 7 16,-3 0-10-16,-9 0 7 0,-4 0-23 15,-5 0 0-15,-5 1-16 0,-2 1-62 16,0 1 55-16,-1 0 7 0,-5 2 16 16,-7 0 1-16,-4 1-1 0,-10 0 6 15,-12 4-6-15,-23-1 0 16,-21 1 0-16,-10 0 23 0,-5-3-10 0,4 3-12 15,5-3 2-15,-2 0 33 0,0 0-19 16,-1 1-14-16,-1-1-1 0,1 3 11 16,-2-4-13-16,2 2 1 0,2 0-1 15,1-1 2-15,3 0-1 0,7-1 1 16,2 0-2-16,9-1-2 0,5 0 1 16,13-2 1-16,12-1-2 0,9 0 1 15,3 0 0-15,1 0 0 0,-2 0 1 16,1 0 1-16,5 0 12 0,8-1-12 15,3-1-1-15,6 2-1 0,2-2 1 16,2 0 2-16,0 0 31 0,1 1-32 16,5-1 1-16,6 1 18 0,7 1-7 15,15 1 0-15,16-1 0 0,21 0 13 16,11-1-23 0,4-1 10-16,0 0-10 0,-4-1 20 0,2-3-21 15,2-1 11-15,0-2-12 0,1 1 3 16,0-3 28-16,-2 1-15 0,0-2-4 15,-1 0 6-15,3 2 4 0,-1-2 3 16,1 2-6-16,-4 1-1 16,-2 0 4-16,-3 2-21 0,-4 1-1 15,-4 1-1-15,-3 1-2 16,-4 2-21-16,1 0 7 0,-6 0 0 0,-10 1 14 0,-6 2-21 0,-14-1 21 31,-2 1-15-31,4 1 1 0,-3 0 14 16,3 1-18-16,-6 0 18 0,-7 0-31 15,-7-1 17-15,-3 0-26 0,-5-1-14 16,-2-3-9-16,0 3 26 0,-5-2 39 16,-6 1 1-16,-6-2 2 0,-8 0 27 15,-15 0-14-15,-19 0 7 0,-17 0 3 16,-15-3-6-16,1 0 12 0,0 3 7 16,5-1 7-16,-4 0-27 0,-6 1-15 15,-3 0 9-15,-3 0 3 0,-2 0 10 16,0 0-15-16,1 2-11 0,-3 1 0 15,3 1 0-15,1 0 0 0,0 2 0 16,4-2-1-16,4 2-12 0,5-2 0 16,7-1 13-16,7 0-3 0,6 0-14 15,7-2 14-15,11-1 0 0,12 0-10 16,9 0 10-16,6 0 1 0,-1 0 1 16,-2-1 0-16,4-2 1 0,6 1 3 15,5-1 17-15,5 2 16 0,5-1 22 16,1 2 1-16,0 0-52 0,1 0-7 15,3-1-46-15,5 1 0 0,5 0 14 16,8 0 16-16,9 0 12 16,13 0 4-16,21-1 0 0,16-3 17 15,7 1-1-15,1 1 0 0,-4-1 10 16,-2 1-10-16,1 1 1 0,2 0-4 16,-1-1 3-16,-1 2-16 0,1 0 13 15,0-2 0-15,0 2 0 0,1-1-11 16,3 1 0-16,-2-2 11 0,-1 2 1 15,-3 0-12-15,-2 0 20 0,-3 0-19 16,-6 0-3-16,-4 0-3 0,-6 2 0 16,1-1-16-16,-8 1 15 0,-9-1-12 15,-6 0 0-15,-12 1 3 0,0-1 10 16,-1 1-10-16,2 0 11 0,1 0-1 16,-7-1-10-16,-7 0 10 0,-6 0 0 15,-5-1-23-15,-4 2-4 0,-1-2-6 16,0 0 36-16,-4 0-16 0,-5 0 16 15,-8-2-23-15,-16-2 10 0,-19-2-3 16,-21-1 15-16,-12 0-21 0,-4 0 21 16,3 2-12-16,3 2 13 15,-3 0 0-15,-5 0 2 0,-3 3-1 0,-3-3-1 16,-3 3-2-16,-1 0 0 0,1 3 2 16,-4 3-2-16,0 1 2 0,0 2 11 15,2 6-10-15,4 4-1 16,3-1-16-16,9 6-131 0,7 2-75 0,10 3-19 15,20-7-62-15</inkml:trace>
  <inkml:trace contextRef="#ctx0" brushRef="#br0" timeOffset="134964.81">28023 4982 199 0,'0'0'0'0,"0"0"-78"16,0 0 78-16,0 0 34 0,9-50-4 0,-9 43-11 15,0 5 14-15,0-1-30 0,0 3-3 16,-1 0-11-16,-3 0-15 0,-1 0 7 16,0 4 15-16,-4 0 4 15,1 3 0-15,-3 0-2 0,-3 1 1 16,0 3 1-16,-3 1 33 0,-3 4 25 0,-4 2 21 15,-4 4 12 1,-3 4-16-16,-5 6-20 16,-2 4-38-16,-12 10-16 0,5-5 45 15,-4 5 15-15,0-1-18 0,9-5 6 16,-6 4-7-16,1 0 7 0,4 0-47 16,-1-1 21-16,3 0-21 0,-1-1 1 0,2-1 14 0,0-2-15 15,3-2 0-15,3-3 13 16,4-4-15-16,3-2-2 15,4-2-1-15,2-5 1 0,7-1-2 16,5-3-25-16,3-4-114 0,4-2-63 0,10-3-35 0,5-2 71 16</inkml:trace>
  <inkml:trace contextRef="#ctx0" brushRef="#br0" timeOffset="135837.81">26619 5688 215 0,'0'0'0'0,"0"0"-29"0,0 0 29 0,0 0 2 0,0 0 37 16,0 0-39-16,0 0 2 0,0 0 1 15,0 0 26-15,0 0 13 0,15-52-19 16,-15 49-3-16,0-1-4 0,0 1 10 16,0 0 0-16,0 1 0 15,-1 1 17-15,0 1-13 0,-1 0-30 16,1 0-23-16,-2 0-16 0,-1 3 16 15,-2 4 20-15,0 5 3 0,-5 4 0 16,-2 5 26-16,-1 4 20 0,-3 4 9 16,0 5 4-16,-2 1-17 0,0 2 4 15,1 0-4-15,-1 1 1 16,1 1 6-16,1 0-33 0,2 1 42 16,1-2-9-16,2 2-3 0,1-3-33 0,4 0 3 15,3-5 7-15,3-3 3 16,1-4-24-16,2-4 20 0,4-3-21 0,6-2 1 15,1-3 31-15,5-1-10 16,3-1 13-16,8-4 29 0,4-1-39 0,4-4 10 16,13-2-14-16,14-5-21 0,17-7-1 15,3-5-13-15,-1-1-16 0,-3-3 3 16,-11 0-10-16,1-4 4 0,0 0 9 16,-2-1 3-16,-1-2-2 0,-4-1-1 15,-3 2 6-15,-10 1 4 0,-10 6-6 16,-10 2-20-16,-4 2-10 0,4-5-23 15,1-1-13 1,2-2-6-16,-5 2-39 0,-2 3-53 0,-10 4-42 0</inkml:trace>
  <inkml:trace contextRef="#ctx0" brushRef="#br0" timeOffset="142651.07">20646 3388 1201 0,'0'0'0'0,"0"0"-199"16,-24-49 85-16,15 33 114 0,1-4 68 0,1 5-32 15,-2 0 29-15,0 0-9 0,1 3-24 16,0 0-29-16,-2 2-3 15,3 2-23-15,-3 0 0 0,1 2 20 16,-2 2 0-16,0-1 3 0,-1 2 0 16,-1 1 17-16,-4 2 9 0,0 0-3 15,-3 3 12-15,-1 4-9 0,-2 3-6 0,-4 3 9 16,1 2-12-16,-4 4 15 16,-2 3-9-16,0 1 6 0,-1 4-9 15,0 2 9-15,1 3 10 0,0 1-10 16,2 2-12-16,3 0-15 0,-2 1 11 15,4 1 0-15,1 1 0 0,3-3-10 16,-2 3 0-16,4-1 10 16,2-2-9-16,1 0 15 0,2 0-17 0,3-1 24 15,-1 0-13-15,5-1 0 16,0 2 0-16,4 0 4 0,1 0 5 16,2 1-2-16,1-1-1 0,3 3-17 0,3-2 1 15,1 3 16-15,4 0-15 0,-2 1-2 16,4 1 17-16,-1-1-18 0,2-1 0 15,0 1 19-15,0-1-7 0,3 0-11 16,-1 0 24-16,1-2 3 0,2 0-16 16,0 0 7-16,3-2 22 0,-1 1-29 15,-2-1-10-15,5-2-3 0,-3 1 1 16,1-3-1-16,-2-1 0 0,0-2-1 16,-1-2 1-16,-3-1-1 0,1-2 0 15,0-1 1-15,-1-1 13 0,-1 1 29 16,-1-1 7-16,0 1-4 15,2 1 23-15,1-1-3 0,0 0-7 16,0 0-16-16,-1-1-22 0,3-1-4 0,0-1 13 16,0-1-13-16,3-2 1 0,-1 0-15 15,4-2 20-15,-2-2 1 0,3 1-4 16,2-1 1 0,0-1-4-16,1-1-3 0,2-3-13 0,0 0-1 15,0 0 0-15,1-3-1 0,0-1 0 16,1-1-11-16,1-1 13 0,1 0 0 15,0 1 1-15,1-1 1 0,1-1 0 16,0 3 0-16,2-3 1 0,-1 1 36 16,5 0-38-16,-2 0-1 0,3 0-3 15,1 0 0-15,8-1 1 0,8 0-1 16,9 0 1-16,-2 0 1 0,-4 1 0 16,-4 1-1-16,-8 1-2 0,-7-1-8 15,-5 1 12-15,-9-1 14 0,-1 0-14 16,7 1 0-16,4 3-2 0,8-1 2 15,-2 0-3-15,-1 0-13 0,-2 1 16 16,1 1 0-16,1-1 1 16,-1 1 10-16,2 2-9 0,-4-2-2 0,4 1 0 15,-2 0-11 1,3 0 11-16,-1 0 0 0,7 3 2 0,-5-4-2 0,-1 0 0 16,1-1 0-16,-7-3 13 0,12 0-12 15,-5 0 1-15,-2-3 0 0,2 0-2 16,-6 0 0-16,7-6-1 15,-3 1 0-15,1-2-2 0,0-1-10 0,-2-2 11 16,1 0 1-16,-2 0 1 0,1 1 0 16,-1-1 2-16,-1 0-2 0,-5 1-2 15,5 2-11-15,-6-2 12 16,3 3 1-16,-4 0 0 0,4-1 0 16,-3 1 3-16,-1-1 1 0,1 0-4 15,-1 0 0-15,-2 1-4 0,-2-1-21 0,1-1-1 16,0-1 3-16,1 1 10 15,-3 0 11-15,0 0-1 0,0 1 2 0,-2 0-2 16,2-2 3-16,-2 2 0 0,0 1 1 16,1-1-1-16,-2 1 0 0,-2 0 1 15,1 0 0-15,0-1 1 0,0 1 0 32,-3 0 0-32,1 2-2 0,-2-2-1 15,1 1 0-15,-3-1 0 0,2 1 2 16,-5 0 0-16,5 0 1 15,-3 0 11-15,-2 0-12 0,5 0-1 16,-4 0 0-16,2 1-1 0,1 0-2 0,-1 0 0 16,4 0-10-16,-4 1 12 15,5 0-1-15,-5-1 2 0,4 1 1 16,-2-1 0-16,2 1-1 0,-2-1 1 16,-3 2 0-16,3-1 0 0,0 1-1 15,-2 1 1-15,4-2-1 0,-2 1-2 16,1 1 2-16,2 0-1 0,-1-1 0 15,1-1-2-15,1 1 3 0,0-1 2 16,-2 0-1-16,2-2 0 0,-1 1-1 16,-1 1 1-16,0-2 12 0,1 2-12 15,-3-1-1-15,0-1 1 0,1 0-1 16,-1 0 1-16,-2 0 2 0,2-2 1 16,-1-1-2-16,-2 2 0 0,2-2 1 15,-1 0-1-15,0-1 0 0,0-1-1 16,-2 0-1-16,5-1-1 0,-2 0-2 15,2 0 0-15,1-1-10 0,-4 0 10 16,1 1 1-16,1 0-27 0,-2-1-65 16,-3 2 94-16,0-1 0 0,-2 0 29 15,-1-3 3-15,-2 1-9 0,-4-1-21 16,0 0 11-16,-1-1 10 0,-3 1-7 16,0-1-1-16,-1-1-14 0,1-1 11 15,0-3 1-15,-1-2-13 0,2-2-14 16,-1-3 11-16,2-1-26 0,-1 0 28 15,1-1-1-15,0 1 1 0,0-2-1 16,-1 2-11-16,3-1-55 0,-3 1 36 16,1-1 30-16,-1-2 1 0,1-1 1 15,-2-1 12-15,1 0-9 0,-1-2-2 16,1-1 11-16,-3 1-11 0,0 0-1 16,-1-1 1-16,1-1-1 0,-4 3-4 15,1-1 4-15,-1 2-1 0,-1 2 1 16,0 0-3-16,-3 3-25 15,-1 0 28-15,-2 2 1 0,0 0 0 0,-2-2 25 16,0-1-13-16,-2 1-13 0,2-2-1 16,-4 2 1-16,-1-3 1 0,2 3 1 15,-6-1-2-15,1 0-2 0,0-1 0 16,-2 0 1-16,-3 0-2 0,0 0-36 16,-2-1 19-16,-4 0 1 15,-2 2-7-15,-1-1-6 0,-3 2 16 16,-4 0-4-16,-2 2 1 0,-4 1-14 15,-7-3 7-15,-11-1 13 0,-10-1 0 16,-2 1 13-16,3 6-2 16,5 1 1-16,3 2-12 0,-1 3-3 0,-1-2 15 15,1 2 1-15,-1 2-16 0,0-1 12 16,-4 3 3-16,1 0-18 0,-3-1 7 0,-2 1 12 16,-3 0 0-16,0 2 0 15,-7-2-3-15,-1 3 3 0,0-2 0 16,-4 1 2-16,-5-2 1 0,1 2 13 15,-5-1 4-15,-6-1 2 16,-5 0-5-16,0 1 2 0,-4 1-18 16,-3-1 0-16,0 1 16 0,1 0-17 15,-3 1 16-15,0 1-3 0,2 1-10 0,-2 3 8 16,6 2-11-16,-2-1-13 0,1 2 11 16,3 2 1-16,-2 0-2 0,-1 3 0 15,1 3 0 1,-1-1-10-16,1 4 10 0,0 0-1 0,-2 2-22 0,0 3 23 15,-1-1-23 1,-1 3 10-16,1 4-13 0,-3 1 3 16,-2 5-19-16,-2 5-7 0,-1 8-23 0,-4 8-36 0,4 10-22 15,0 8-43-15,2 9-29 0,11 10-33 16,1 9 43-16,12 9 16 16,5 10-53-16,26-24-35 0</inkml:trace>
  <inkml:trace contextRef="#ctx0" brushRef="#br0" timeOffset="145765.19">22697 5863 13 0,'0'0'36'16,"-34"55"0"-16,14-26 19 0,4-1 30 16,-3 2 3-16,-1 1-3 0,1 1-23 0,-2 3-7 15,3 4-12-15,-2 0 15 16,-2 2-12-16,0 2-33 0,4-1-13 15,-1-2 3-15,3-1-3 0,-1-3 1 16,3-2 2-16,0-3-3 0,3-1 2 16,2-4-2-16,-1-2 0 0,3-5-1 0,0-1 0 15,0-3-1-15,2-3 0 0,-1-1-24 16,2 0-46-16,1-1-74 16,0 2-53-16,-2-3-36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9-06T10:33:21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17390 6815 1145 0,'0'0'0'0,"0"0"0"0,0 0 30 15,0 0 0-15,21-59-30 0,-3 50-13 0,6 0-13 16,3 2 10-16,9 0-1 16,3 0 16-16,13 1-1 0,12 1-14 15,7-1 14-15,4 0 1 0,-6 0 0 16,-7 2-1-16,-8 2 2 0,-4-1 0 15,2 1 0-15,-9 0-15 0,-7 0 15 16,-9 2 2-16,-3-1-2 0,5 1 0 16,-2 0-1-16,3 0 1 15,-3 0 0-15,-9 2 0 0,-2 0-3 0,-8 0-13 16,-2 0-10-16,-4-1 3 0,-2 0 23 16,-3 2 19-16,-6-2-16 0,-4 2 53 15,-6 1-4-15,-7 0-6 0,-7-1-20 16,-16 3-26-16,-13 1 16 0,-14 0-14 15,-3 2 0-15,2 1 15 16,0 0 15-16,7 1-6 0,-1-1-13 0,-3 2 4 16,3 1 5-16,1-2-9 0,2-2 7 15,4 0-7-15,12-3 10 0,9-3 9 16,13 0-2-16,5-3-4 0,-5 0 0 16,-2 0-10-16,-4 0-16 0,5 0-2 15,5 0-11-15,3 0 11 0,5-1 1 16,6 1 2-16,6-2 1 0,2 1 13 15,4 0-15-15,0 1-16 0,6-1-49 16,2-1-16-16,8 1 80 0,8-2-1 16,4 0 2-16,12-1 16 15,10-3-15-15,12-3-1 0,13 0 0 16,3-3 17-16,-4 3-17 0,-7 0 2 0,-8 2-2 16,1 2-1-16,-5-1-2 0,-8 4 3 15,-11 1 0-15,-4 0 0 0,-6 2 0 16,4 0-19-16,4 0 19 15,1 0 0-15,-4 4-16 0,-3-1 16 0,-7 3 3 16,-4-2-3-16,-4 0-3 16,-1 0 2-16,-9 0-42 0,0-2 41 0,-3-1 2 15,0 1 4-15,-2-1 18 16,-3 0 21-16,-6 1-11 0,-4-2-12 0,-4 3-20 16,-5-2 0-16,-8 2 12 0,-2 0-11 15,-7 1 0-15,3 0 2 16,-7 1 20-16,0 0-20 0,0-2 10 15,-2 1-10-15,0 1 20 0,-1 0 6 16,4-2 4-16,3 2-10 0,3-3-1 16,4 1-2-16,6-1 25 0,4-1-9 15,8-1-3-15,7 1 2 0,3-1 17 16,4 0-32 0,2 0-20-16,5 0-55 0,6 0-22 0,8-1 76 15,9-2 2-15,16-1 17 0,17-4 5 0,14-4-21 16,9 0 10-16,-2-4-11 0,-5 4 1 15,-9 0 15 1,1-1-16-16,1 3 0 0,1 1-1 0,-3-2 0 0,-3 2-1 16,-4 0 1-16,-10 1 1 0,-11 3-1 15,-11 1 0-15,-5 1-1 0,2 0 0 16,-2 1-12-16,2-1 9 0,-13 3-12 16,-3-1 13-16,-8 1 3 0,-2 0 13 15,0 0 10-15,-4 0-1 16,-7 0-22-16,-6 0 0 0,-7 0-19 0,-17 0 16 31,-14 0-14-31,-9 1 14 0,2 2 2 0,13-2 1 0,14 1 1 0,9-2 19 16,-3 1-7-16,0-1-10 0,-1 0 10 31,7 0 13-31,7 0-26 0,3-1 16 0,7-1-3 0,1 1 10 16,2-2 3-1,2 2-13-15,1-1-11 0,0 2 0 16,2-3-2-16,5 2-45 0,1-3-11 15,7 0 21-15,6-1 9 0,5 0 22 16,6-1-9-16,6 0 13 0,4-1-1 16,-1 1 1-16,4 0-3 0,1 3-13 15,0-1 3-15,-3 0 12 0,-1 3 1 16,-4 0-20-16,-2 1 1 0,-6 0-14 16,-1 0 17-16,-11 0-7 0,-2 1-19 15,-9 1 19-15,-1 1-39 0,-5-1 1 16,-1 0 15-16,-2 1 46 0,-6-1 0 15,-3 2 36-15,-9 1-4 0,-8 2 1 16,-15 3-20-16,-20 3 3 0,-13 2-14 16,-9 2 15-16,6-1-1 0,5-2 0 15,11-3 10-15,5 0-13 0,-2-1 10 16,6 1 0-16,8-3-1 0,11-2-2 16,8 0-8-16,6-2-12 0,0 2 0 15,-1-1 0-15,1 0-1 0,10 0-16 16,5-2-70-16,6 2-174 0,7 2-136 15,6 4-20-15,1-2-20 16</inkml:trace>
  <inkml:trace contextRef="#ctx0" brushRef="#br0" timeOffset="8490.57">16437 5276 499 0,'0'0'0'0,"0"0"-82"0,0 0 82 0,0 0 22 15,0 0-6-15,0 0-12 0,-49 5 12 16,41-1-16-16,-1 0-1 0,1 2-1 16,-1-1 1-16,1 2 1 0,-2 0 13 15,2-1-11-15,-2 1 11 0,3 0 10 16,-6 1 9-16,4-1 1 0,0 3-4 16,-2 2 1-16,3 0-4 0,-4 4 0 15,0 2-3-15,3 1 19 0,-5 4-3 16,2 0-6-16,1 5-1 0,-2 0 14 15,0 3-13-15,-2 2-14 0,1 1 7 16,-2 3-3-16,2 1-7 16,-2 1-14-16,2 1 24 0,0-2-22 0,-3 3 12 15,0 0-15-15,-1 2 0 0,0 0 29 16,0 3-8-16,-1-1-5 0,0 2 5 16,2 1-9-16,0 1 20 0,1-2-13 15,-1 0-1-15,3-1 1 0,1 0-19 16,4-4 2-16,0-2-3 0,4-2-1 31,2-3 0-31,2-1-1 0,1-5-15 0,2-3 17 0,4-1-16 0,2-1 16 16,2-6 3-16,2 0-1 0,2-4 2 15,3-4 12-15,1-1-3 16,1-1 20-16,4-3 12 0,3-2-9 16,0-2-7-1,2-1-9-15,3 0-7 0,-1 0-12 16,3-3 12-16,1 0-1 0,2-4-11 0,0 1 11 0,1-1-12 15,0 0 2-15,1-1-2 0,4 0 1 16,-3 0-1-16,2 1 0 16,-1 1 0-16,1 0-14 0,-1 3 14 15,-1-3 2-15,0 3 0 0,-4 0-2 0,0-1 0 32,-1 2 1-32,-1 0 1 0,0 1-2 15,0 1-3-15,1 0-19 0,-2 0 20 0,0 0 2 16,0 1-1-16,-1 2 2 15,-1 1 2-15,1-1 16 0,0 1 20 16,1-1-39-16,1 3 16 0,-1-1 4 0,2 1-7 16,-2-1 7-16,1 2-4 15,0-1 0-15,-1 0-16 0,0-1 3 16,0-1 17-16,-1-1-9 0,-1 0-9 16,-3-1 31-16,2 0-33 0,0 0-1 15,-4-1 1-15,3 0 30 0,-5 1-1 16,3-1-26-16,-4 0 10 0,2 0-13 15,-3 1 20-15,-1 1-18 0,0-1-1 16,0 1 1-16,0-1 1 0,0 0 20 16,-3 0-5-16,2 0-18 0,-1 0-3 15,1 0 3-15,-1 0 13 0,0 0-12 16,0 1 0-16,0-1 2 0,1 1 10 16,-1-2-10-16,-1 2 10 0,2 0-10 15,2 0 0-15,1-2 0 0,-1 1 18 16,5 1-20-16,0 1-1 0,3-2 20 15,0 1-20-15,3-2 1 0,-2 2-1 16,7-2 1-16,-2 1 0 0,1-2 12 16,2 0 0-16,4 0-13 0,-2 0 2 15,2-3 14-15,0-1-16 16,0-2 0-16,-1-2 0 0,2 1 0 0,-4 0 2 16,3 0-2-16,-2 0 0 0,1 0 0 15,-1 2 0-15,1 0-2 0,-2 1 0 16,-2 2-11-16,2 0 13 15,-1 1 0-15,-3 0 0 0,1 1-1 16,1 0 1-16,1 0 0 0,-1 0-1 16,0 0-15-16,-1 0 16 0,3 1 1 15,-2 1 12-15,-1 0-13 0,4 1-3 16,-2-1 3-16,1 2-2 0,2-2 1 16,1 1 1-16,9 0 0 0,10 1 1 15,6 1 2-15,2 1 19 0,-6-1-22 16,-5-2-14-16,-6 0 14 0,-2 0 0 15,-5-2 1-15,-6 1 0 16,4 0 2-16,7 0-3 0,8 0 0 0,6 1-4 16,-7-1-2-16,-7-2 3 15,4 0 6-15,-2 0-5 0,2 0 2 16,0-1-33-16,1-3 1 0,1 0-7 0,0-4-13 16,1 1 0-16,-1-3-26 15,3-1-23-15,1-4 16 0,2 0-61 0,1-6-141 16,4-4-133-16,-20 5-112 0</inkml:trace>
  <inkml:trace contextRef="#ctx0" brushRef="#br0" timeOffset="10263.48">16266 5303 522 0,'0'0'19'0,"0"0"-19"16,0 0-117-16,0 0 97 0,0 0 20 15,0 0 24-15,67 18 9 0,-38-12 32 16,5 0 0-16,12 0-29 0,10-2 10 16,15 1 12-16,7-5-15 0,1 0 2 15,-4-5-15-15,-1-2-4 0,1-1-10 16,2-3 10-16,2 1-3 0,0-1-3 15,2 1-20-15,0 1 1 0,3 0 22 16,-1 1-7-16,-3 0-15 0,2 0 2 16,-4 2 13-16,1 0 1 0,-5 1-1 15,2-2 36-15,-2 0-13 0,4 1 0 16,1 2 7-16,2-1 0 0,1 1-11 16,1 2-2-16,1 1 6 0,0-2 13 15,1 3-19-15,0 0-4 16,2 0 3-16,5 0-2 0,-2 0-11 15,3 1 14-15,0 1-17 0,-1 0 4 16,1-1-4-16,-4-1 0 0,0 0 7 16,-2 1-10-16,-1 1-10 0,-1 0 30 15,-1 1-30-15,-2-1 16 0,-5 1-15 16,-3 0-3-16,-3 3 2 0,-5-4 10 16,-5 1 0-16,-4-1-13 0,-10 0 0 15,-8-1 3-15,-7 0-2 0,-4 0 1 16,5 0-2-16,3 0 0 0,1 0-1 15,0 0 1-15,-4 1-2 0,-2-1 2 16,-2-1 0-16,-1 3 0 0,-1-3 0 16,-2 0 1-16,-3 1 0 0,0-1-1 15,0 2 2-15,-2-2-2 0,-4 1-2 16,2 1 2-16,-1-1 0 0,-2 1 0 16,0 1 0-16,-1 0-13 0,-1 1 12 15,0 2-2-15,-1-1 1 0,0 2-14 16,-1 1 16-16,0 1 0 0,-1 1 0 15,1 2 22-15,-1-1 21 0,-2 2-43 16,1 0 0-16,-1 3 0 0,-1-2 0 16,0 1 2-16,1 1 11 0,-2-1-10 15,1 2 13-15,-1 1-14 0,2 1 11 16,0 2 13 0,-1 1-3-16,0 3-3 0,0 1 9 15,3 3-7-15,-2 1 11 0,1 3-20 0,0 0 23 16,1 1-11-16,-1 0-5 0,1 1-20 0,0 1 1 15,0-2-3-15,1 0-10 0,1 0 12 16,-2-2 30-16,2 1-30 0,0-1-16 16,2-2 16-16,-3-2 13 15,1 1 3-15,2-2-16 0,-2 0-2 0,-3-3 2 16,3 1 11-16,-3-1-11 16,0-1-1-16,-1-1 1 0,1 0 13 0,-4 0-13 15,0 0 0-15,-2-1 0 0,0-2 0 16,-1 0 13-16,-1-1-12 0,0-2 15 15,-1-1-3-15,0-3-12 0,0-2 12 16,0 0-11-16,0-2-2 0,0-1 13 16,0-3-11-16,0 2 0 0,-1-2 11 15,1 0-13 1,-1 1 0-16,-1 0 0 16,1 2 0-16,-1-1-1 0,1-1 1 0,-1 1 2 0,0-1 1 15,0 1-2-15,0-2-1 0,0 1 3 0,0-1 0 16,0 1-1-16,-2-1 11 15,1-1-11 1,0 1 15-16,-1 0-17 0,1 0 3 0,0 0 16 16,0 0-18-16,-1-1 1 0,0 0 15 15,1 1-14-15,-2-1 0 0,0 2 10 0,1-2-10 32,-1 1-3-32,0-1 0 0,0 2-1 15,2-1-12-15,-1-1 11 0,-2 1-17 16,2 0 17-16,1 0-15 0,0-1 16 15,-1 0-1-15,2-1 1 0,-1 1-12 16,1 1 12-16,0-2-5 0,0 0 6 16,1 0 2-16,0-1 24 0,-2 0-7 15,1-1 4-15,1 1 12 0,-2-1 1 16,1 0-14-16,-4 1-19 0,0-1-3 16,-1 0-13-16,-3 0 12 0,3 0-38 15,-2 0 38-15,1 0-25 0,0 0 23 16,2 0-33-16,0 0-38 0,1 0-46 15,0 0-52-15,2 0 0 0,0 0-59 16,1 0-117-16,0 0-92 16,1-1-131-16</inkml:trace>
  <inkml:trace contextRef="#ctx0" brushRef="#br0" timeOffset="41685.1">16932 11829 3 0,'0'0'65'0,"0"0"1"16,0 0-14-16,0 0 0 0,0 0 10 15,0 0-49-15,0 0-13 0,0 0-55 16,0 0 19-16,-8-3 32 0,11 4-7 16,4 3 11-16,2 1 2 0,5-2 1 15,1 1 10-15,4 0 3 0,1 0-3 16,5 0 10-16,0 0 0 15,4-1 6-15,2 0-9 0,2 0-1 16,0 0-16-16,1-2 13 0,1 2-13 16,-1-1-2-16,1 0 1 0,-2 0 0 0,-1 1 0 15,-1-1 14-15,-7-1-14 0,1-1 1 16,-5 2 14 0,-1-2-14-16,-4 0 10 0,-2-2-11 0,-4 1 15 15,-1-2-1-15,-6-2 7 0,2 0 9 16,-3 0 30-16,-1-1-3 0,0-1 9 15,-1-1-9-15,-4 0-30 0,-1-3-29 16,-5 2 0-16,-2 0-22 0,-1 0 21 16,-4 0-2-16,-3-3 2 0,1 4 1 15,-5-1-13-15,-2 3 13 0,-2 0-1 16,-3 2-1-16,-4 3-24 16,-2 1 23-16,-2 1-14 0,3 4 16 0,-3 0 0 15,2-1 0-15,1 1-1 16,2 0 1-16,3 0 1 0,0-1-1 0,5 1-3 15,5-1 4-15,5-1-1 0,3-2 1 16,2 1-16-16,7-1 16 0,3-1 16 16,2 0 17-16,0 0-33 0,2 0-11 15,6 0-2-15,5 0 13 0,5 0-1 16,7 0 0-16,4 0-2 0,4 0-1 16,0-1 4-16,3-1 0 0,-2-1 3 15,2 2-2-15,3-5-1 0,0 3-1 16,-1 0 1-1,5-1 0-15,-3 0 0 0,2 0 0 0,-2 0 0 0,-2 3 0 16,2-2 1 0,-5 1-1-16,0 0 1 0,-3 1 0 15,-6-1 1-15,-1 0 11 0,-3 0-13 16,-4 0 1-16,-4 0 2 0,-2-1 10 0,-3 0 0 0,-1 0-9 16,-7 2 19-16,2-2 12 15,-3 0 1-15,0 2 10 0,-1-3-10 0,-3 0-36 16,-5-1 0-1,-1 0-17-15,-3-1 14 0,-5 0-20 0,-5 0 10 0,-2 1 10 16,-7 1-20 0,-2 2 21-16,-2-1-14 0,-4 1 3 0,-1 2 13 15,0 0 0-15,0 0 0 0,5 0 2 0,0 0 0 32,5 0 14-32,3 0 1 0,7 0-4 15,7 0 6-15,1 0 14 0,9 0 6 0,2 0-39 0,2 0-20 16,0 0-51-16,0 0 8 0,3 2 63 15,5-1 36 1,4 2-10-16,4 0 6 0,5 1-29 0,4-1 0 0,3 2 10 16,2-3-11-1,1 0-1-15,2 0-1 0,0-1-1 16,0 1-22-16,-1-1-3 0,-2-1-10 16,-1 0-3-16,-3 1 6 15,-1-1 1-15,-7 0-1 0,-1 0 7 0,-2 0 13 0,-5 0 0 0,-3 0 11 16,-6 0 2-1,-1 0 28-15,0 0 18 16,0 0-33-16,-6 0-13 0,-5-1-26 16,-3 0 0-16,-4-1 22 0,-1 1-12 15,-8-1 14-15,-4 2 0 0,-1 0 1 16,-5 0 1-16,0 0 2 0,1 5 11 16,-4-1 3-16,5 0 0 0,2 1 1 15,7 1-15-15,2-2 0 0,6 0 0 16,7 1-2-16,4-3-3 0,5 2-33 15,2-2 7-15,0 0 29 0,2 1 29 16,7 0-3-16,1 0-23 0,7 0 17 16,6-2-20-16,0 1-15 0,10-2-63 15,3 0-20-15,7 0-75 0,8 0-10 16,-10-2-21-16</inkml:trace>
  <inkml:trace contextRef="#ctx0" brushRef="#br0" timeOffset="43941.02">15759 11725 13 0,'0'0'23'0,"0"0"-5"16,0 0-18-16,0 0-36 0,0 0 18 0,0 0 18 0,0 0 0 15,0 0 0-15,0 0 0 16,5 7 0-16,-2-4 0 0</inkml:trace>
  <inkml:trace contextRef="#ctx0" brushRef="#br0" timeOffset="45560.56">15834 11764 40 0,'14'0'49'0,"2"0"-16"0,3 0-10 0,0 0-10 16,1-2-10-16,1 0 0 0,2 0 0 16,-2 1 0-16,1-1 0 0,0 0 0 15,-1-1-1-15,1 1 0 0,0-1 1 16,-2 1-1-16,4-1 1 0,-2 0 10 16,-2 1 7-16,-1-1 19 0,1 0 10 15,-3 2-10-15,1-2-10 0,-2 1-3 16,0 0-3-16,0 0-3 0,-1 0-4 15,-2 0 0-15,1 1-12 0,0 0-1 16,-2 0 0-16,1 0 10 0,0 1-12 16,2 0 1-16,0-1 15 15,2 1-4-15,1 0 0 16,1 0-10-16,2 0 0 0,3 0 10 0,-4 0-9 16,5 0-3-16,-2 1 1 0,0 0 0 0,1-1 1 15,-1 0 14 1,3 0-16-16,-3 0 2 0,5 0-1 0,-6 0 11 0,4 0-12 15,-4 0-1-15,1 1 0 0,-2-1 2 16,-1 0 11-16,-1 0 0 0,-1 0 1 16,-2 0-11-16,-1 0 20 0,0-1-4 15,-3-1 10-15,-1 0 7 16,0 1-3-16,-1-2 6 0,-4 2-6 16,3-1-14-16,-1 2-6 0,-2-1-11 0,2 1-1 15,-4 0-1 1,5 0-2-16,-3 0 0 0,2 0-11 0,0 0 11 0,0 0-11 15,1 0 13-15,2 1 1 0,-1 1-1 32,2 0 1-32,0 0 1 0,1 1 11 0,-1-1-11 0,1 1 1 15,1-1 0 1,-4 0 10-16,1 1-11 0,-1-2-2 16,-4 2 0-16,1-1 2 0,-2-1 0 15,-4-1-2-15,0 1 3 0,-1-1 29 16,0 0 1-16,0 0-2 0,-3 0-31 15,-8-2-19-15,0 0-7 0,-5-2 3 16,-4 0 3-16,-4 0 17 0,-6 0-10 16,-1 1 0-16,-3-1 10 0,-2 1-14 15,-4 1 15-15,-1 1-11 16,-3 1 10-16,0 0-17 0,-2 0 19 0,-2 1-1 16,2 4-1-16,0-1-10 0,2 0 12 15,-2 1-1-15,3 0-1 0,2 0-10 16,0 1 12-16,4-2-1 0,2 3-11 15,3-2 13-15,4 2-2 0,1-2-11 16,4 1 0-16,4 0 11 0,0 1-11 16,4-3 12-16,-1 3-1 0,4-1 1 15,1-1-12-15,2-1 11 0,4-1-1 16,1 0-17-16,3-2-2 0,-1 1-1 16,2-1 6-16,0 1 16 0,4-2 1 15,2 1 4-15,5 0 12 16,5-1-13-16,4 0 13 0,4 0-12 15,4-1 15-15,4-3-16 0,3 0 11 0,3-2-13 16,2 0 1-16,0 0 0 0,4-1-2 16,-2 1 0-16,1 0-1 0,1 1 1 15,-5 1 0-15,2 0-1 0,-3 1 1 16,-2 0 0-16,0 1-2 0,-2 0-1 16,-1 0 2-16,0 2 0 15,-2-1 0-15,0 1-1 0,-1 0 0 16,0 0 2-16,-2 1 0 0,1 2 1 15,1 1 1-15,1 1-1 0,-2 1-1 16,-1-1 1-16,1-1 30 0,1 0 1 16,-3 0-12-16,3-1-7 0,0 0 0 15,0 0 0-15,2-2-10 0,-3 1-1 16,-1 0-1-16,3-1 1 0,0-1 24 16,2 0 6-16,-1 0 17 0,1 0-3 15,-1 0-10-15,-2 0-17 0,-2 0-3 16,1-1-3-16,-2 0 0 0,-3-1-9 15,2 0 9-15,-6 0-12 0,0 1 1 16,0-2 0-16,0 0-2 16,-5 3 1-16,-1-3-2 0,-2 3-1 0,1 0-11 15,-2 0 10-15,-3 0 1 0,4 0-2 16,-3 0-9-16,1 0 10 0,-2 0 1 16,3 0-11-16,0 0 12 0,-2 0 0 15,3 0-3-15,2 2 1 0,-1-2-10 16,0 1 11-16,3-1 2 0,1 0 2 15,3 0 11-15,1 0-11 0,0 0 2 16,3 0-4-16,-1 0 13 0,3 0-11 16,0 2 0-16,4-2 0 0,2 0 14 15,1 1-16 1,-1-1 0-16,-1 0 1 0,0 0 13 0,-1 0-12 0,0 0-1 16,0-1 0-16,2-1 1 0,-3-1-1 15,-3 2-1 1,2-1 0-16,-1 1-2 0,-3-1 0 0,3 1 2 0,-4 0 42 15,4 0 36-15,-3 1-26 0,1 0-52 16,-3 0 0-16,-2 4-16 0,5 1 1 16,-2-2 15-16,3 0 39 0,0 0 23 15,2-2-36-15,1 1-24 0,2-2 24 16,-2 1-10 0,2-1-13-16,2 0 13 0,-1 0 7 0,4 0-22 0,-3 0 0 15,1 0 12-15,2 0-12 16,-3 0 1-16,1 0 11 0,-3 0-12 0,-3 0 0 15,1 0 2-15,-6 0 0 0,0-1-3 32,-3 1 2-32,-1 0 9 0,-5-2-11 15,0 2-13-15,-7 0 9 16,1 0-12-16,-4 0 14 0,-3 0 0 0,-1 0 2 16,0 0 13-16,0 0 3 15,0 0 0-15,0 0 1 0,0 0-1 16,-1 0-3-16,-4 0-12 0,-2 0 0 15,-1 0-1-15,-5-1 0 0,-2 1-1 16,-3 0 1-16,2-2 0 0,-1 1 0 16,0 0-1-16,3-1-25 0,-2 1-46 15,1 1-58-15,2 0-39 0,0 0-50 16,-1 1-28-16,-1 5-66 0,1-2-43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9-06T10:35:41.8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5276 8174 23 0,'0'0'0'0</inkml:trace>
  <inkml:trace contextRef="#ctx0" brushRef="#br0" timeOffset="10611.42">6345 8653 186 0,'0'0'0'0,"0"0"-56"16,0 0 53-16,0 0 3 0,-31-64-111 0,21 50 95 15</inkml:trace>
  <inkml:trace contextRef="#ctx0" brushRef="#br0" timeOffset="14458.55">8972 7224 1483 0,'0'0'0'0,"0"0"-29"0,0 0 29 15,0 0-4-15,0 0-9 0,0 0-22 0,0 0-73 16,0 0-12-16,0 0 107 0,0 0-17 16,-2-22 30-16,19 22 23 0,1 0 16 15,5-3-39-15,3-1 20 0,1-1-20 16,4 1 2-16,2-1-2 0,1 1-16 16,3-2-98-1,0 3-59-15,3-2-42 0,1 0-62 0,-10 1-33 16</inkml:trace>
  <inkml:trace contextRef="#ctx0" brushRef="#br0" timeOffset="32542.67">5305 9886 64 0,'0'0'101'0,"0"0"-42"0,0 0-43 0,0 0 40 16,-16-61-1-16,16 50-22 16,0 0-4-16,1-2-9 0,5-1-18 15,0 2-2-15,-1-1 0 0,4-1 0 16,-2 3 0-16,3 0-1 0,-1-1-3 15,4 1 1-15,0-2-10 0,2 1 12 16,0 1-2-16,2-1-10 0,0 1 9 16,2 1-9-16,1 1 10 0,-2 0 1 15,4 1-1-15,1 0-10 0,-3 2 12 16,3 1 0-16,2 0-2 0,-2 0 1 16,5 0 0-16,-4 2 0 0,3-3 0 15,4 3 1-15,-1-2 1 0,1 0 0 16,2 2-2-16,-1-3 2 0,2 2 2 15,1-2-2-15,0 1 0 0,0-1 0 16,1 2 0-16,2 1-2 0,2-2 2 16,-4 3 0-16,2 2-3 0,0 0 0 15,-3 0 0-15,-1 0-1 0,-1 4 1 16,-3 2 0-16,-3 1 0 16,1 1 0-16,-2 2 1 0,-2 0-1 15,-3 4 0-15,0-2 2 0,-1 2-1 16,-3 2-1-16,-1-2 2 0,-1 2-1 15,0-2 2-15,-4 1 0 0,2-2 0 16,-1-1-1-16,-4 0 0 0,4 0 1 16,-5-1 0-16,2-1 1 0,-3 0-1 15,2 3-2-15,-3 0-11 0,-1 0 12 16,2 3 0-16,-3-2-12 0,-2 2-4 16,0 2 14-16,-1-1-13 0,0 1 12 15,-4-1-18-15,-3-1-11 0,2 0 17 16,-4-1 3-16,1 0 13 0,-4-3 0 15,1 1 1-15,-2-2 0 0,0-1-1 16,-2-2-2-16,1 1-18 0,-1-4 17 16,0 2 0-16,1-3 0 0,0-2 2 15,-1-1-2-15,1-1 0 0,-1-1 1 16,2-4-2-16,3-3 4 0,-2 0 3 16,3-2 10-16,2-2 0 0,1 0 6 15,-2-3-16-15,5 1 0 0,1 0-1 16,0-1 14-16,1 1-3 0,1 2-11 15,0 1 0-15,0 0 0 0,0 2-2 16,1 0 2-16,2 2 0 0,-1-1-2 16,2-1-1-16,4 2-1 0,-3-2 1 15,1 1-1-15,2 0 1 16,0 1 1-16,2-2 3 0,0 1-2 0,2 1 1 16,1-1-1-16,4 0 0 0,-1 1 0 15,2-3 0-15,2 1-1 0,3 1-1 16,-2 1 1-16,0 0-1 0,4 0 0 15,-4 1 0-15,1-2 0 16,0 1 0-16,0 1 1 0,-2 2-1 16,1-2-1-16,0 3 1 15,-1-2 1-15,-1 1 0 0,3 0 0 16,-1-2 0-16,0 3 0 0,1-1 0 0,2 0 0 16,-2 0 0-16,3 1 0 15,-1 0 0-15,0 0 0 0,2 2 0 16,-1-1 1-16,-1 1-1 0,2 1 0 0,0 0 0 15,1 0 3-15,0 0-1 16,0 0-1-16,1 3 1 0,-3 0 11 0,5-3-10 16,-1 2 1-16,-1-2 15 0,0 0 1 15,2 0-7-15,-1 0 0 0,0 0-10 16,-2 0 13-16,3 0-3 0,0-1-9 16,-2 0 9-16,-1 1-11 0,3 0 0 15,-2 0 0-15,-3 0-1 0,2 0 2 16,-3 0-1-16,1 1-1 0,-2 3 18 15,-2 0-15-15,0 1 15 0,-1-1-6 16,1 0-9-16,-2 1 15 0,3-1 10 16,-3 0 1-16,2 0-4 0,-1 0-10 15,2 0 4-15,0 0-19 0,1 0 2 16,0 0-1-16,0 0 2 0,2 0-2 16,0 1 0-1,0 0 1-15,-1 0-1 0,3 0 0 0,-2 0-2 0,1 0 0 16,1 0 0-1,-2 2 0-15,0-1 2 0,1 2 0 0,1-2-2 0,-3 1 0 16,2 0 2-16,-2 0-1 16,-1 0-1-16,-2-1 0 15,2 1 2-15,-1-1-2 0,-1-2 1 16,-1-1 3-16,-1 0-1 0,3-3 0 0,-2 0 10 0,-2 0-12 16,3 0 1-16,0 0-1 15,-1-3 2 1,0-1-1-16,0 0 1 0,0 0 10 15,0-2-10-15,0 2 0 0,-1 0 13 16,0-1-16-16,2 0 2 0,-2-1-2 16,1 1 1-16,-2-1 0 0,1-1 0 15,-1 0-1-15,-1 0 1 0,0-1-1 16,-1 1 1-16,3-1 2 0,-3-1-1 16,0 0-1-16,0-1 0 0,1 0-1 15,2 1-1-15,-3-1 0 0,2 0-1 16,-2 2-1-16,1 1 0 0,-1 0 1 15,-2 1-1-15,0 1-14 0,-2 0 17 16,-3 0-1-16,0 2-1 16,-4 0 2-16,0 1 1 0,-1 2 0 15,-2-3-1-15,0 3-55 0,1-2 29 16,0 0-101-16,3 0-76 0,0 1-15 16</inkml:trace>
  <inkml:trace contextRef="#ctx0" brushRef="#br0" timeOffset="36037.24">10460 10234 42 0,'0'0'46'0,"0"0"-4"0,0 0-12 16,0 0-4-16,0 0-26 0,0 0-31 16,0 0-17-16,0 0 44 0,0 0 2 15,10-11 2-15,-4 10 1 0,-1 0 2 16,3 0 20-16,1-2-3 0,2-1-4 16,0-1 0-16,2 1-3 0,1-1-10 15,2 0 10-15,1 0-11 0,1-1-2 16,1 1 2-16,3 1 1 15,-1-1 10-15,2 1 0 0,3 0 7 0,1 1 0 16,-1 1 2-16,5-1-2 0,2 0-17 16,0 0 23-16,2 0-24 15,1 1 11-15,5-1-13 0,0 0 4 16,9-1-2-16,10-2 14 0,-6 1-15 16,-3-1 3-16,-2 0-2 0,4-1 14 15,13-2-15-15,9-1 12 0,-2 1 3 16,-4 0 1-16,-4 2 9 0,4-1 0 15,2 0 10-15,-1 1 3 0,5 0-3 16,0-1 0-16,2 2-7 0,-2-1 4 0,2 1-14 16,5 2 1-16,1-1 12 15,1 2-6-15,3 0-6 0,0 0-7 16,-1-2 13-16,-5 1-3 0,-3 2 3 16,-1 0-13-16,-2 1 3 0,-3 0-12 15,1 1-2-15,-1 0 15 0,-3 0-15 16,-5 0-1-16,-6 0 12 0,-8 0-13 15,-11 1 0-15,-8 0 0 0,-4 1 0 16,4 0 1-16,2 3 2 0,1-1-1 16,-3 3-2-16,-8 1-16 0,-2 2-86 15,-6 4-67-15,-5 4-79 0,-1-3-75 16</inkml:trace>
  <inkml:trace contextRef="#ctx0" brushRef="#br0" timeOffset="76104.92">3623 6033 726 0,'0'0'0'0,"0"0"0"15,0 0 3-15,0 0 134 0,0 0-137 16,0 0-10-16,0 0-61 0,0 0 67 16,0 0 2-16,43-31 2 0,-13 26 0 15,1 0 4-15,4-2 9 0,4-1 6 16,5-3-6-16,8 0-2 0,12-3-11 15,9-1 0-15,7-1-1 0,-6 4 2 16,-3-1-1-16,-5 3 13 0,1 0-13 16,-1 1 0-16,0 2 1 0,-1-1 2 15,-2-1-3-15,1 2 0 0,-2 0-1 16,3 1-18-16,2 1 9 0,0 2 9 16,0 2 1-16,-1 0-11 0,0 1 11 15,1 0 0 1,-2 0-15-16,-2 0 12 0,3 1-6 0,-3 2 9 0,-1 2 0 15,1 0-1-15,4-1 1 16,3 0 16-16,1 0 23 0,1 0-19 0,2 2 16 16,1-2-7-16,2-1-6 0,1-1 0 15,-2 0-4-15,4-1 14 0,-1-1-32 16,5 0 0-16,2 0 2 16,6 0-3-16,-1-3 1 0,5 0 3 0,-2 0 12 15,-3-1-15-15,3-1 0 16,-5 0 0-16,4 0 1 0,-3 0-1 15,3-1 3-15,-4 1-3 0,2-1 1 16,-6 1 0-16,-2 0-1 0,-1-1 1 16,-6 2 10-16,1-1-12 0,1 1-1 15,-1 1 1-15,0 0 0 0,2 1-1 16,-3 1 0-16,1 0-2 0,-2 1 1 16,-4 0-2-16,1 1 2 0,-2 3 2 15,-2 1 0-15,1 1 0 0,-2 2-13 16,-2 1 10-16,0 0 2 15,-4 1 1-15,1-1 0 0,-2 1-4 0,0 0 2 16,-3 0 1 0,2-2 0-16,-5 0 1 0,-1 0 0 0,2 1 3 0,-1-2 0 15,-1 2-3-15,-1-1 0 0,0-1 1 16,0-2-1-16,2 2-4 0,-3 0 4 16,1 0 1-16,-1 1 2 0,0-1 0 15,-1 2-3-15,-5-3 3 0,-10 2-1 31,-5-2 18-31,-5 0-20 0,8-1-2 0,4 3 2 0,5 1-1 0,2-3 1 16,-4 3 16-16,5-3-15 0,-4-2 1 31,1 0 0-31,1-1-1 0,-1-1 0 0,-1-1-1 16,0-1-3-16,-4 0-10 16,3 0 10-16,-5-2 0 0,1-3 1 0,-3 1 0 0,0-2 2 0,-2-1 4 31,-3-1-1-31,2-1 0 0,-1-1 13 15,0 0 27-15,-2-1-7 0,0-2-17 16,1 2 14-16,-2-1-17 0,1-2 4 16,-2 1-17-16,-1 0 13 0,1-2-13 15,0-2 1-15,-2-2 9 0,2-2-12 16,-5-1 12-16,1-3-13 0,-2 0 0 16,0-3 0-16,-4-1 1 0,-2-3-1 15,-2 0 0-15,0-1-1 0,-5-3-1 16,-1 0-9-16,0-3 9 0,-3 1-13 15,-2-2 15-15,0-3 0 16,-7 1 4-16,2-1-4 0,-6-1-13 0,2 0 2 16,-4-1 11-16,2 1 3 0,0 1 17 15,0 1-17-15,-3 0 10 0,5-1-13 16,-1 0 0-16,-1 1 0 0,4-2-2 16,-1 1-20-16,2 1 22 0,4-2 1 15,0 2-1-15,1 1-16 0,1-2 15 16,0 2-1-16,0 2-18 0,1 2 20 15,1 2-13-15,1 2 10 0,0 0 2 16,2 2-3-16,-2 2-12 16,-1 0 13-16,-1 1-10 0,-1 1 11 15,0 2 1-15,0 0-12 0,-2 2 10 16,-4-1 1-16,0 3 1 0,0-1-1 16,-7 3 1-16,2 0-12 0,-3 3 11 15,-3-1 0-15,-3 2-2 0,-2 3-12 16,-4-1 16-16,-1 2 0 0,-5 1 26 15,-1 0-25-15,-5 1 15 16,-1 2-12-16,0 0 31 0,-7 1-8 0,0 0 12 16,-9 0-13-16,-10 3 0 0,-10-1 0 15,-1 0-24-15,2 3 24 0,6-1-23 16,9 0 14-16,-4 0-4 0,4 0-10 16,-2 0 10-16,-1 0-13 0,-4 1 1 15,0-2 0-15,-2 0-1 16,1 2 0-16,-3-1 0 0,-2-2 0 0,0 0 0 15,-2 0 0-15,-2-1 0 0,1 2-2 16,-1-1-14-16,-2 0-4 16,-3 0-3-16,-2 0-6 0,-1 2 0 15,-3 2 9-15,-3 0 1 0,-1 0 5 16,-2 0 1-16,-2 4 10 0,-3 1-20 16,-5 0 20-16,0 2-20 0,-5 1 22 15,1 3-12-15,-5-3 11 0,3 2-11 16,2-2 11-16,-3 1 2 0,2 2-1 15,-1-2 0-15,1 2 0 0,3-1-2 16,2-1 2-16,5 0 0 0,3 0 1 16,4-1 0-16,1-2 0 0,2 1-1 15,3-1 0-15,0 0-2 16,1 2-13-16,3-2-4 0,1 1 0 0,2-2-2 16,5 1-1-16,-3-1 0 15,0 0 10-15,-1 1-7 0,-4 2 19 16,3-3-21-16,2 2 19 0,-3-1-10 15,3 2 11-15,0 1 1 0,0 1-1 0,4-3 0 16,-3 1 2-16,3-1 0 16,0 0 0-16,-1 1 1 0,5-3 0 0,2 1-1 15,3-2 1-15,3 1-1 0,0 0 0 16,4-1 1-16,0 1-1 0,12-1-1 16,5 0 0-16,8 0-1 0,-6 1 0 15,1 0 1-15,-7 1-3 0,-7 1 2 16,8-1-1-16,-8 0-13 0,3 2 14 15,-2 0 0-15,-6 1-1 0,7 0 2 16,-2 0-1-16,2 0-2 0,4-2 3 16,-2 1 1-16,-1 2 0 0,2-2 0 15,1 0-2-15,3 1 0 0,-2-2 2 16,3 2 3 0,2-2 1-16,1 2-4 0,3-1 26 0,1 1-10 15,-1 2-13-15,6-1 10 16,1 2-13-16,0-1 0 0,4 0 0 0,3 1 1 15,2-1-1-15,1-1-3 0,4 2 1 16,0 1-18-16,2-2 4 0,3 3-7 16,1 1 0-16,3 2-3 0,1 1 5 15,2 2 20-15,1 1-2 0,2 4 2 16,4 0 0-16,2 1 1 0,2 2 0 16,3 1 0-16,1 1-12 0,4 4 12 15,-1 0 2-15,2 3 18 0,1-2-17 16,3 2 0-16,-2 0 27 0,2 0-28 15,-2-1 1 1,1-1 20-16,-3 1-8 0,-1-2-14 0,-1 0 2 0,-3 0-1 16,2-1 14-16,-3-1-16 0,0-1 0 15,-3 0 0-15,-1-3 11 0,-2 0-11 16,0-1 1 0,-3-3 12-16,-2-1-10 15,0-1 0-15,-2-2 30 0,0-1-20 0,0-1-10 16,-1-3 10-16,-1-1-9 15,0-1-1-15,0-2 13 0,1-2-15 16,-1 0-1-16,1-2 0 0,1-1-2 16,0-1-17-16,0 0 6 0,3 0 9 15,1 0 4-15,3 1 1 0,4 0 29 16,3-3-14-16,3 1-3 0,4-2 7 16,6 0-4-16,5-1 0 0,4-1 0 15,12 0-16-15,12-4-3 0,11 0-16 16,5 0-47-16,0-2-22 0,-6 5 0 15,-4 1-58-15,4 0-63 0,-2 4-39 16,-13 1-31-16</inkml:trace>
  <inkml:trace contextRef="#ctx0" brushRef="#br0" timeOffset="94077.47">10377 16357 42 0,'0'0'13'0,"0"0"-13"16,0 0 0 0,0 0-1-16,0 0-2 0,-61 2 1 0,44 3-1 0,-1 1-14 15,0 3 16-15,-1 1 0 0,-4 2 1 16,0 0 0-16,-2 1-1 16,1-1 1-16,-3 2-1 0,-3 0 1 0,0 0-1 15,-3 1-2-15,-1 1 0 0,-5 0 2 16,1 0-1-16,1 0 2 15,-2 0-1-15,2-1 1 0,1-1 0 0,3-2 3 16,0 2 20-16,1-1-3 0,2 1-4 16,3 1 0-1,-2-1-12-15,2 2-1 0,3 1-1 0,-1-1 1 0,4 3 1 16,2-3-1-16,2 0 13 0,1 0-3 16,4-2-11-16,2 0 2 0,1 0 12 15,3-2-3 1,1 1-10-16,3 1 23 0,1-1-23 0,1 0-3 15,0 0-14-15,6 1 14 0,1-3 2 0,3 1-1 16,0 0 12-16,4 0 0 0,2-2 10 16,1 1-1-1,0 0 1-15,4-2-6 0,1 2-4 0,0-2 0 0,0-1-11 16,2 1 21 0,2-1-21-16,-1 1 1 0,1-1 20 0,2-1-21 0,1-1 14 31,1 0 4-31,0 0-20 0,2 1 29 15,1-2 1-15,4 1 22 0,-1-1 6 16,3 0 8-16,0 0-1 0,2-1-16 16,4-1 6-16,-3 1-3 0,3-2 7 15,2-1-7-15,1 0-13 0,-2-1-16 16,1 0 3-16,-1-1-10 0,2-3 10 16,4-2-3-16,10-3 7 0,10-1-14 15,2-2-3-15,-9 1 6 0,-12 2 1 16,-17 3-7-16,-5 0-11 0,-1 0 0 15,4-1 2-15,1-1-2 0,10-2 14 16,-8 0-14-16,-1 2-2 16,-2-2 1-16,-4 0 1 0,-1 0 2 0,-6-1-1 15,-2 1 13-15,-4-4 1 0,-2 2-14 16,-2-1 13-16,0-2-13 0,-7-1 10 16,1-1 4-16,-3-2-14 15,-4-2-1-15,0-1 11 0,0-3-12 16,-2-2-1-16,-6 0-1 0,1-2 0 15,-6 1 2-15,0 0-1 0,-2 1 13 16,-1 1-10-16,-3 0 17 0,-2 1-17 16,0 1-1-16,-4 0 11 0,0 1-2 15,-5 0-11-15,-1 1-3 0,-1 2 0 16,-1 1-1-16,-2-1 1 0,0 3 2 16,-5 0-12-16,-1 1 11 0,-2 2-11 15,-2 1 10-15,-8-2 2 0,3 4-19 16,1 0 20-16,-1 1-1 0,7 1-15 15,-7 0 15-15,0 1-9 0,0-1 10 16,1 1 16-16,-1 1-15 0,2 0-1 16,0 3-1-16,2 1 0 0,0 1-12 15,2 2 10-15,-1 0-14 0,4 2 15 16,0 5-11-16,2 2-45 0,3 4-128 16,5 6-26-16,1 5-9 0,2 4-53 15,10-5 29-15</inkml:trace>
  <inkml:trace contextRef="#ctx0" brushRef="#br0" timeOffset="128243.62">17943 15742 470 0,'0'0'16'0,"0"0"-19"0,0 0 3 15,0 0-33-15,49-10 21 0,-24 11 12 16,0 4 16-16,6 1 7 0,5-1 3 16,3 0-3-16,3-1 6 0,8 1-2 15,12 1-14-15,10-1 9 0,2 0-5 16,-6-1 12-16,-4-1 0 0,-8 0-3 16,1 0-23-16,-2-1 16 15,-2 1-3-15,6-1 11 0,-3 1 5 0,7-1-9 16,1-1 10-16,2 0 6 0,1 1-7 15,-1 1 1-15,0-3 6 0,0 1 0 16,1 0-23-16,-2 0 7 0,5-1-3 16,-2 0 2-16,4 0-19 0,4 0 26 15,2 0 4-15,4-1-14 0,1 1 1 16,-1-1 2-16,2 1-18 0,-2 0 18 16,-2 0-18-16,-1 1-3 0,-2 2 18 15,4 0-16-15,0 3 10 0,1 0-10 16,0 0 16-16,-2 0-2 15,-3 0-1-15,-1 0-13 0,-2-2 10 0,-1 2-10 16,-4-1 10-16,4-1-9 0,3-2-2 16,4-1 14-16,5-1-13 0,3 0 23 15,4-2 0 1,4-2-13-16,1-1 23 0,1 2-6 0,2-1-8 0,1 3 1 16,6-1-21-1,4 1 15-15,1 0-15 0,0 1 14 0,-2 0-16 0,0 0 3 16,-2 0-2-16,4 0 1 0,2-1 11 15,1-1-9-15,0-1 12 0,0-1-14 16,-3 0 1-16,2 1 14 0,0-1-14 16,5 1 10-16,2 2 10 15,0-1 16-15,1 2-7 0,-3 0 1 0,-1 0-1 32,3 1-16-32,4 1 1 0,-1 2-15 15,0 2 0-15,-3-2 1 0,0 1 0 0,2 1 1 0,0-2-1 0,4 2-1 16,3-1 0-16,-2-1 0 0,-4 1 2 15,1 0-2-15,-2-2-1 0,2 0 1 16,1 0 14-16,-1-1-3 0,-2 0-10 31,-6-1 23-31,-2-1-9 0,-5 0-14 16,0 0 10-16,-5 0-11 0,3-2 1 16,-8-1-1-16,-2 0 15 15,-5-1-16-15,-3-1 1 0,-3 1 0 16,-3 0 0-16,-3 0-2 0,-5 3-24 15,-6 1-105-15,-6 0-70 0,-13 2-93 16,-12 3-145-16,-12 0-136 0</inkml:trace>
  <inkml:trace contextRef="#ctx0" brushRef="#br0" timeOffset="130862.63">10857 16337 9 0,'0'0'36'0,"0"0"6"15,0 0-16-15,0 0 0 16,0 0-10-16,0 0 7 0,-44-53-3 0,39 45-1 0,-3 0-6 15,0 1 0-15,1 0 1 16,0 0-13-16,2 0 12 0,-3 1-13 16,1 0 3-16,-1 0 0 0,1 0-2 0,-1-1 1 15,-1 1 15-15,0 0-4 0,0 0 0 16,-2 1 3-16,2 0-3 16,-2 0-11-16,-3 1-1 0,1 2 2 0,-2 0-1 15,-1 0 0 1,-1 1 1-16,1 1 0 0,-2 0 1 0,0 0-1 15,-2 0 17-15,2 0-18 0,0 0 14 16,0 1-13-16,-3 2 10 0,3-1-10 16,-2 2-1-16,1 0 0 0,-1 1-2 15,-2 1 0-15,0 1-2 0,0 2-2 16,-2 3 1-16,-2 1 0 16,-1 0 0-16,3 3-1 0,-5 1 1 0,1 0 1 15,1 1 0-15,-2-1 2 16,1 1-1-16,2 1-1 15,-3-1-10-15,1 2 10 0,2-1 2 0,-2 3-3 0,0-1-10 16,2 0 13-16,-2 1 0 16,2-1-2-16,1 3-11 0,0-2 13 0,3 1 1 15,2 1-1-15,1 1 26 0,4 0-6 16,-1 2 9-16,4 1-9 16,2 3 6-16,2 0-10 0,2 0 0 0,-1 2-14 15,4-1 25-15,2 1-24 0,1 2-3 16,0 1 13-16,3-2 16 15,5 3 4-15,1 0 9 0,3-2-25 0,1-2-16 16,6 0 25 0,1-2 0-16,0-3-3 0,6-3-1 15,2-4 1-15,1-1 3 0,4-4-9 16,3-3 9-16,2-1 6 0,2-4-9 0,3-1 0 0,1-3 0 16,1-2-10-1,11-2 6-15,7 0-6 16,10-7 4-16,1-3-4 0,-7-2-12 0,-13-1 15 0,-17 3-15 15,-4 1 12 1,-5-4-11-16,9-3 11 16,4-4 7-16,7-5-1 0,-1-2-18 15,0-2 3-15,-5-3 12 0,2-1-3 16,-5-3-12-16,0-2 2 0,-5 0 0 16,-3 0-2-16,-4-2 2 0,-3 1 0 0,-4 0 10 15,-5 1 0-15,0 2-12 16,-8-1 3-16,-2-1 12 0,-2 0 49 15,-3 1-3-15,0 1-4 0,-7-1-9 16,0 0 3-16,-7 0-26 0,1 0-6 16,-2 0 9-16,0 0-3 0,-3 2-23 15,-1 5 1-15,-2 0 15 0,-2 3-19 16,-2 5 0-16,-3 2-13 0,2 4 10 16,-5 4-13-16,-5 5-4 0,-2 3-6 15,-10 4 13-15,-11 2 10 0,-8 9-13 16,-6 5 12-16,6 1-9 0,6 1 11 15,2 1 0-15,3 0 0 0,-3 2-1 16,6-2-1-16,0 2-9 0,7-4 10 16,10-1 0-16,6-3-14 0,0-1 4 15,-4 6-3-15,-4 1-10 0,-3 3 0 16,2 0 0-16,3-2-16 0,3 3-4 16,2-2-16-16,2 2 4 0,1 2-1 15,0 2-9-15,0 5-17 0,1 1 0 16,-2 4-19-16,0 4-13 0,0 3-20 15,-2 9-36-15,0 12-3 0,8-12 30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9-06T10:38:44.2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11173 7770 856 0,'0'0'95'0,"0"0"-95"16,0 0-7-16,0 0-22 0,0 0 6 0,0 0 23 15,0 0 33-15,0 0-4 0,-46 58-3 16,43-44 7-16,1 2 9 0,1 2 4 16,-1 2 12-16,1 2-28 0,1 5-1 15,0 0-16-15,0 4-12 0,0 1 2 16,0 2 10-16,0 4-9 0,0 0 14 16,0 2-17-16,0 0 1 0,0 0 0 15,0-3-1-15,0-1 2 0,0-4 10 16,0-3-12-16,0-4-1 0,0-6-3 15,0-4-17-15,0-4-19 0,1-6-20 16,-1-4-22-16,0-1 79 0,0-3-31 16,0-6-19-16,0-3-33 0,-1-4-51 15,-3-6 8-15,0-3 18 16,1-4 74-16,0-2 3 0,-3-1 30 0,1 0 3 16,2 1 2-16,0 0 18 15,-2 3 22-15,1 1 30 0,1 3 6 16,1 0 0-16,2 1-35 15,-2 1 9-15,1 1-3 0,1 0-1 0,0 2 1 16,0 1 10-16,0 1 3 0,1 2 0 16,2 0-20-16,0 4-9 0,2-1-30 15,2 2-1-15,-1 0 1 0,5-2 0 16,1 3-1-16,-1 1 11 0,4 0-13 16,0 3 0-16,1 1-2 0,0 1-2 15,1 3-9-15,2 0 0 0,-2 0 0 16,0 4 0-16,-1 2 12 0,1 1-2 15,-1 1 2-15,-1 1 1 0,-1 0 1 16,1 2-1-16,-5-2 1 0,-1 2 2 16,-1-1 0-16,-3 0 23 0,-3 0-6 15,-2-1 3-15,0 0 19 0,-7 0 17 16,-2-1-1-16,-2 3-15 0,0 0-8 16,-6-1-15-1,-2 2-7-15,-1 0-10 0,-1 0 13 0,1-1-16 16,-1 1-1-16,-1 0-15 0,3-2 16 0,4-3 0 15,1-1-2-15,5-3-11 16,-1 0-7-16,6 0-61 0,0-3-59 16,1 0-75-16,3 0-68 0,0 0-102 15,6 0 30-15</inkml:trace>
  <inkml:trace contextRef="#ctx0" brushRef="#br0" timeOffset="2117.33">11938 7798 465 0,'0'0'105'0,"0"0"-105"0,0 0 0 0,0 0 0 0,0 0 2 0,-53 28 24 15,42-19 10-15,1-1 0 16,0 2-14-16,2 1-2 0,-3 0-1 15,3 4 27-15,0 1-4 0,-2 2 7 16,3 4-10-16,-3 1 7 0,4 4-10 16,-5 3-3-16,4 2 2 15,-2 2 18-15,3 1-18 0,-3-1-9 0,4 1-6 16,2 1-1 0,1-1 4-16,2-2-3 0,0 1 2 15,0-2-22-15,2-1 0 0,4-2 0 0,3-1 9 0,-2-3-5 16,3-3-4-16,1-3 0 0,0-3-13 31,2-2-59-31,3-3-107 0,0-2-49 16,1-3-53-16,-5-2-48 0</inkml:trace>
  <inkml:trace contextRef="#ctx0" brushRef="#br0" timeOffset="2600.35">12002 8589 1177 0,'0'0'0'0,"0"0"-29"15,0 0-24-15,0 0 14 0,0 0 17 0,0 0 22 16,0 0 13-16,0 0 29 16,0 0 23-16,0 0 20 0,-4 17-7 0,4-20-39 15,2-2-38-15,2-3 15 16,3 0-16-16,0-4 0 0,5-4 1 15,-2-5 0-15,1-1-1 0,5-7 0 16,-2-2-58-16,1-3-20 0,-1-4 13 16,1-2-17-16,-1-2-22 0,3 0 0 15,-2 0-1-15,1 0 1 0,0 3 42 16,0 1 16-16,0 2 20 0,-1 6 24 16,0 1-21-16,1 2-22 0,-3 4 6 15,-1 4 39-15,-1 2 0 0,3 4 0 16,-3 3 26-16,-3 2 3 0,2 2-13 15,-3 5-16-15,-1 1-1 0,0 4 1 16,-3 6 21-16,-1 3 77 0,1 3-30 16,-1 5-19-16,0 5 3 0,-1 5 10 15,-1 4-13-15,0 7 10 0,0 9-20 16,0-3-10-16,0 2-6 0,0 2-7 16,0-7-15-16,0 4 3 15,0-3-4-15,0-3 1 0,0-5 1 0,0-3 10 16,0-7-12-16,3-3 0 0,0-5-46 15,-1-5-97-15,1-3-50 0,2-3-54 16,-3-3-66-16</inkml:trace>
  <inkml:trace contextRef="#ctx0" brushRef="#br0" timeOffset="4139.58">12134 8305 280 0,'0'0'66'16,"0"0"-66"-16,0 0-66 0,0 0 21 0,0 0 28 15,0 0 17-15,0 0 2 16,0 0 14-16,0 0 23 16,0 0-6-16,35-33 2 0,-23 29 14 0,-3 1-9 15,2 1 2-15,4-1-19 0,0 1 9 0,1 0-15 16,0 1-1-16,1 0 0 15,-1 0-16-15,1 1 0 0,1 0-2 0,0 0 2 16,0 0 1 0,1-1 1-16,4-1-1 0,-1-1-1 0,1-1-1 0,3-1 0 15,2-1-14-15,-7 0-366 0</inkml:trace>
  <inkml:trace contextRef="#ctx0" brushRef="#br0" timeOffset="4615.5">12937 7936 1073 0,'0'0'22'0,"0"0"-22"16,0 0-26-16,-14 64 0 0,8-35 26 0,2 2 0 15,1 3 1-15,-2 3 19 0,-1 2-20 16,1-1 2-16,-2 1 11 0,0 1-2 15,3-1-11-15,0-2-16 0,0-5-4 16,3-2-35-16,1-7-59 0,0-4-88 16,6-7-72-16,-2-3-43 0</inkml:trace>
  <inkml:trace contextRef="#ctx0" brushRef="#br0" timeOffset="5581.21">13175 8031 1087 0,'0'0'0'15,"0"0"-26"-15,0 0 16 16,0 0 10-16,0 0 78 0,0 0 16 0,0 0-45 15,0 0-49-15,0 0-22 0,0 0-18 16,-22-3-16-16,22 8 56 0,1 3 16 16,2 2 7-16,0 4 3 0,0 3-3 15,6 2-7-15,-6 2-15 0,1-1 1 16,1-1 2-16,-3 2-4 0,-1-3 0 16,-1 2 3-16,0-4 17 0,0-1-7 15,-3 1-12-15,-3-3 1 0,2 0 0 16,-1-3 0-16,-3 1 1 0,4-3 0 15,0-4 13-15,0 0-14 0,2-2 18 16,0-2-1-16,2 0-19 0,-1-1-16 16,-1-3-66-16,2-2-22 0,-2-2 16 15,0-3 43 1,1-1 44-16,-2-2-2 0,1-2 1 16,2-2-1-16,0-3-10 0,0-1 10 0,4-1-20 15,0-2 22-15,0 0-12 0,3-1 9 0,1 1 2 16,3 0-14-16,-1 1 15 15,2 2-1-15,2 3 1 0,-2 2-1 0,0 1-1 16,2 3-10-16,2 1 10 16,-2 0 1-16,0 3-1 0,0 0-1 15,0 2-12-15,0 0 16 0,1 0 3 0,1 3 111 16,-1 2-19-16,0 0-50 0,0 2-25 16,0 2-7-16,-1 3-15 0,-3 5 2 15,-1 0 0-15,-3 1 10 0,1 1 12 16,-3 3 21-16,-3-1 2 0,-1 1-32 15,-1 2-10-15,-2-1 19 16,-3 1 17-16,-5 0-35 0,2 0 12 16,-4-2-3-16,2 0 0 0,1-2 6 15,-3-2 17-15,7-4-16 0,0-1 6 16,1-2-26-16,3-1-15 16,1-1-21-16,0-1-6 0,0 1 9 0,0 0 20 15,5 1 12 1,0 0-1-16,0 2-2 0,4-2 1 0,-2 1-16 0,3 0 19 15,-2 0 11-15,3 0-11 16,-4 0 0-16,3-1-4 0,1 1 4 16,-2 0 4-16,1 1-2 0,0 0 14 15,-1-1 36-15,0 3-13 0,-1 0-3 16,-1 1-35-16,0 1 12 16,-3 0-13-16,-2 1 1 0,1 0 12 0,0-1 3 0,-3 4 20 15,0-2-10 1,0 3-3-16,-1-1 3 15,-4 3-10-15,-1-2 33 0,-2 0-13 0,1 1 12 16,-5-2-5-16,2 1 2 16,-4-2-12-16,0 2-11 0,-3-1-9 15,0-2-9-15,-2 1-2 0,-2 0 1 16,2-2-1-16,1-3 11 0,2 0-11 16,0-2-2-16,4-2-13 0,3-2-35 15,-1-1-40-15,5-1-45 0,2-6-75 16,2-2-111-16,1-4-56 0,0 2-78 15</inkml:trace>
  <inkml:trace contextRef="#ctx0" brushRef="#br0" timeOffset="6111.48">13692 7553 125 0,'0'0'0'0,"0"0"-46"0,0 0-25 0,0 0 63 16,0 0 8-16,0 0 0 0,0 0 30 16,0 0 55-16,54-3-13 0,-44 9 0 15,2 1 22-15,-3 1 27 0,4 3-7 16,-2 1-10-16,0 1-19 0,1 2 23 16,0 0 6-16,0 2-10 0,-2 1-19 15,1 0 3-15,1 2-30 0,-2 2-6 16,1 3-9-16,0 1 28 15,-1 2-25-15,2 1 3 0,-2 1 16 0,-1 2-13 16,1-2-30-16,-1 2 24 0,0 0-30 16,-3 0-15-16,1 0-1 0,-1 2 0 15,-2-1 1-15,-1 0 29 16,0 0-29-16,-1 0 18 0,-2-1-19 16,0 0 0-16,-4-2 0 0,-2-1 2 0,-2-3 0 15,-1-1-2-15,-1-1-19 16,-1-5-20-16,-1 1-20 15,1-7 7-15,1-1-6 0,0-2-14 0,4-3 1 16,0-4-37-16,4-3-51 0,1 0-43 0,1 0-33 16,0-3-101-16,0-3-42 15</inkml:trace>
  <inkml:trace contextRef="#ctx0" brushRef="#br0" timeOffset="6409.07">14383 8227 1456 0,'0'0'0'0,"0"0"-10"0,0 0-120 0,0 0 45 0,0 0 49 0,0 0 4 15,0 0 32-15,0 0 0 0,0 0 1 0,17 49-1 0,-12-47-2 0,4-1-1 16,-1-1 3-16,4 0-2 0,1 0 2 16,2-2-36-16,-1-4-32 0,2 0-43 15,0-3-104-15,3-1-55 0,-4 0-8 32</inkml:trace>
  <inkml:trace contextRef="#ctx0" brushRef="#br0" timeOffset="6692.62">14252 7952 871 0,'0'0'0'0,"0"0"-40"16,0 0-119-16,0 0 54 0,0 0 70 0,0 0 35 15,0 0-2-15,59-9-12 16,-43 6 14-16,2 3 39 0,1-2-24 16,1 1-13-16,0 0 35 0,0 1-37 15,1 0 0-15,-1-1-39 0,0 1-79 16,-1 0-139-16</inkml:trace>
  <inkml:trace contextRef="#ctx0" brushRef="#br0" timeOffset="7666.55">15017 7928 1550 0,'0'0'0'0,"0"0"-133"0,-18 57 25 16,13-31-32-16,1 6 112 0,-1 1 27 0,-1 1-10 16,2-2 11-16,-1-2 13 0,0-3-10 15,0-2 20-15,-1-4-23 0,0-5 2 16,1-2 12-16,0-2-14 0,2-6 4 16,1 0 9-16,1-5-10 0,0 0 10 15,1-1-13 1,0 0 0-16,0 0 0 0,0-4-20 15,0-1-22-15,-1-3 19 0,0-2-9 16,-1-6-43-16,2-2 49 0,-1-4-49 0,0-3 36 0,1-3-23 16,0-1 6-16,0-3 24 0,0-3 31 15,0 0-42-15,-1-3-12 16,1-2 26-16,0 1 12 0,1 1 17 16,3 4 10-16,2 3 16 0,1 5 26 0,2 3-19 15,1 5-14-15,1 2-16 0,-1 4-2 16,2 1-1-16,0 4 0 0,1 2 6 15,0 1-6-15,0 2 0 16,1 2 13-16,-1 0 72 0,2 2 13 16,-1 3-53-16,2 1-2 0,-2 1-7 15,0 4-33-15,-1 0-2 16,0 6 18-16,-3-1 24 0,-1 2-11 0,-3 2-9 16,0-1 6-1,-4 1 11-15,-2 0-21 0,0-2 27 0,-8 1-20 0,0-3 3 31,-3 0 10-31,-3-1-3 0,-1-1 0 0,-3-2-1 16,-1 0-4-16,0-1-29 16,1-3-1-16,1 0-1 0,1 0 0 15,1-2 1-15,6-3-2 0,1 0-11 16,5-3-17-16,2 0-46 0,1 0-159 16,3 0-154-16,5 1 98 0,2 0 140 15,0-1-52-15</inkml:trace>
  <inkml:trace contextRef="#ctx0" brushRef="#br0" timeOffset="7966.47">15367 7878 1528 0,'0'0'121'0,"0"0"-93"0,0 0-27 0,-53 12 17 16,43-7 44-16,1 0-10 0,2 0-26 15,2 1-26-15,1 1-1 0,2 0-31 16,1 3-1-16,1 1 20 0,0 4 0 16,2 3 12-16,3 2-22 0,2 1-19 15,1 3-23-15,0-1-65 0,-1 2-49 16,3-3-43-16,-2 0-32 0,0-3-23 15,-1-2-13-15,-2-6 29 0</inkml:trace>
  <inkml:trace contextRef="#ctx0" brushRef="#br0" timeOffset="8369.95">15360 8324 57 0,'0'0'133'0,"0"0"1"15,0 0 16-15,0 0-7 16,0 0-45-16,0 0-23 0,0 0 0 15,0 0 7-15,0 0-7 0,0 0-75 16,-5 6-79-16,9-11 79 0,3 0 10 0,3-4 3 16,3-3-10-16,-1-1-6 0,4-3 0 15,0-5 0-15,2 0-72 0,1-3 9 16,0-2-25-16,1-2-42 16,0-2 71-16,2-1 3 0,-1 0-19 15,-2 4 19-15,1-1 31 0,1 6 28 16,-5 2 1-16,1 5-1 0,-5 4 13 15,-1 3 23-15,-1 2-13 0,-4 5 19 16,1-1-9-16,-3 2-33 0,-1 0 78 16,-1 0 29-16,-2 3 43 15,1 1-23-15,-1 2 4 0,2 1-20 0,-2 0-20 16,0 2-10-16,0 3-35 0,0 2-4 16,0 2-9-16,0 1-7 0,0 4-10 15,0 1 0-15,0 1-16 16,0 1-13-16,0 0 13 0,0-1 16 0,0 0-16 15,0-3-14-15,0-2 12 0,0 0-79 16,0-4-27-16,1-4-133 0,2-2 13 16,1-2-88-16,1-5 0 0,-2 1 107 15</inkml:trace>
  <inkml:trace contextRef="#ctx0" brushRef="#br0" timeOffset="8655.59">15508 8161 1456 0,'0'0'120'0,"0"0"-120"0,0 0-16 15,0 0-33-15,0 0-23 0,0 0-2 0,0 0 35 16,0 0 37-16,0 0 2 15,0 0 4-15,17 20 20 0,-2-19-24 16,1 0 0-16,3-1 0 0,1 0-4 16,4-4 4-16,1-2-68 0,1-3-105 15,0 1-12-15,-1-1 9 0,2-2-7 16,-2 2-68-16,-4-1-61 0</inkml:trace>
  <inkml:trace contextRef="#ctx0" brushRef="#br0" timeOffset="9034.84">15899 7820 711 0,'0'0'231'0,"0"0"-231"16,0 0-186-16,0 0 20 0,0 0 137 0,0 0 29 15,52-24 81-15,-39 23 50 0,-1 1 9 16,0 0 10-16,2 0-26 16,1 3-30-16,0 2-35 0,1 2-11 15,1 1 18-15,0 3-1 0,2 3-4 16,0 3 27-16,3 2-13 0,0 5-3 15,0 1-8-15,0 5-44 0,2 3 19 0,-3 1 1 16,0 2-38-16,0 3-1 16,-2-1-1-16,-3 2 0 0,-1-3-55 15,-5-1-68-15,-1 0-46 0,-2-3-40 16,-2-4-80-16,-4-2-89 0,-1-8-173 16</inkml:trace>
  <inkml:trace contextRef="#ctx0" brushRef="#br0" timeOffset="10156.56">11274 9466 1119 0,'0'0'0'0,"0"0"-45"15,0 0-37-15,0 0 17 0,0 0 6 16,0 0 24-16,0 0-1 0,0 0 36 0,0 0 18 16,-2 22 11-16,7-6 17 15,4 3 3-15,-2 4-3 0,2 6-4 16,-2 3-9-16,3 0-11 0,-6 5 1 16,0 1-21-16,-1 0 2 0,-3 0-4 15,0-3 22-15,-2 0-18 0,-3-4-1 16,-4-5 13-16,1-4 0 0,0-5 4 15,0-7 3-15,1-3 3 0,0-4 23 16,3-3 9-16,-3-2-6 0,1-7-45 16,0-3-7-16,-3-6-88 0,2-6 55 15,-5-8-32-15,0-10 20 16,4-16 22-16,-1-11 0 0,5-5 7 0,4 4 16 16,6 7-3-16,3 14 3 0,1 9 10 15,0 9 3-15,2 5 30 0,2-2 9 16,4-2-10-16,2-1-12 0,2 4-29 15,2 4-2 1,-4 3-1-16,0 3 2 0,2 2 0 0,-3 3 17 0,-4 5-1 16,1 1-9-16,-5 2-7 0,0 2-2 15,2 2 2-15,-7 0 27 16,0 3-8-16,2 4 1 0,-7 4-1 0,2 3 33 16,-3 4-6-1,0 4-20-15,-3 4-7 0,-3 2-2 0,-5 0-4 0,-1 2-10 16,-4-3 16-1,1-1-16-15,-1-4 13 0,3-1-16 0,-1-6 0 0,0-1-16 16,3-4-11-16,5-3-8 0,2-3-17 16,1-3-36-16,3-1-59 0,0 0-178 15,7 0-44-15,0 0 183 0,7-4 75 16,1 0-16-16,0 1-26 0</inkml:trace>
  <inkml:trace contextRef="#ctx0" brushRef="#br0" timeOffset="10484.01">12176 9302 293 0,'0'0'0'0,"0"0"-3"0,0 0-17 0,0 0 20 0,0 0 32 16,-33 52 20-16,23-39 1 0,-1-2-14 16,-1 3 3-16,0 2 27 15,-3 2-8-15,0 3-5 0,-2 3-7 16,2 3-26-16,0 4-21 0,1 3-1 16,3 4 12-16,-2 1-11 0,0 6 18 15,4 0-19-15,-1 0 1 0,5-1 14 16,0-2 7-16,2-4-7 0,2-5 23 15,1-7-39-15,3-2-29 0,5-8 27 16,0-6-29-16,5-3-167 0,2-5-125 16,0-2 25-16</inkml:trace>
  <inkml:trace contextRef="#ctx0" brushRef="#br0" timeOffset="10792.14">12246 9658 1391 0,'0'0'0'0,"0"0"-98"0,0 0-182 0,0 0 172 15,0 0 76-15,0 0 6 16,-11 57 26-16,11-43 0 0,0 3-20 0,0 0 20 16,0 2 0-16,0 2-22 0,0-2-23 15,0-1-17-15,0-2-29 0,0-3-14 16,0-3 24-16,0-4-14 0,0-5-39 16,1-1-38-16</inkml:trace>
  <inkml:trace contextRef="#ctx0" brushRef="#br0" timeOffset="11346.98">12355 9483 95 0,'0'0'153'0,"0"0"-135"0,0 0-17 16,0 0-1-1,0 0 4-15,0 0 80 0,53-21 1 0,-46 20-20 0,2 1 14 16,0 0 15-16,0 0-9 0,-2 1-33 15,-1 2-36-15,2 1 1 16,-5 2-16-16,0 2 0 0,-1 2 2 16,1 3 0-16,-3-1 23 0,0 2-24 15,0 1 20-15,-5 0-21 0,0 1 1 16,-1-1 17-16,-3 0-6 0,4-2 13 16,-2-1 10-16,3-3 3 0,2 0-23 15,2-3-16-15,0-2-19 16,0 0-7-16,0 0 3 15,4 0 10-15,2 0 13 0,0 0 0 16,0 0 20-16,5-2-4 0,-4 3-16 0,3-4 19 0,2 0-19 16,-2-1-1-16,2 0 1 15,3 0 61-15,1 0-19 0,1 0 14 16,0-1-53-16,1 1-2 0,-2-1 2 16,-1-1 10-16,-1 2-13 0,-3 0 0 0,-1 0-1 15,2 4 5-15,-6-1-21 0,1 2 37 16,-2 1-17-1,-2 0 0-15,-2-1 23 0,0 2 23 16,-1-1 20-16,0 2 6 0,-2 1-33 16,-1 0 3-16,-4 1-19 0,0 1 20 15,-4 2-7-15,-1-2-16 0,0 2-22 16,-4-1 25-16,0-1-26 0,-1 0 2 16,-1-4 22-16,-1 0-23 0,0-2-2 0,0-2-1 15,0-1-37-15,-1-2-7 16,2 0-16-16,0-2-42 15,0-4-55-15,0 0-63 0,1-1 4 16,3-1-49-16,1-1-37 0,6 2 27 16</inkml:trace>
  <inkml:trace contextRef="#ctx0" brushRef="#br0" timeOffset="11728.86">12925 9509 339 0,'0'0'721'0,"0"0"-721"0,0 0-229 0,0 0-84 0,0 0 246 0,0 0 67 16,0 0 75-16,0 0 26 16,0 0-49-16,17 61-3 0,-16-45-3 0,0 4-30 15,1 0 0-15,-2 2-16 16,1 0 0-16,0 2-32 0,0 0-72 15,1-2-11-15,1 0-2 0,-1-2-30 16,0-5-58-16</inkml:trace>
  <inkml:trace contextRef="#ctx0" brushRef="#br0" timeOffset="12138.44">13190 9822 202 0,'0'0'414'0,"0"0"-414"0,0 0-117 16,4-60 3-16,0 35 77 15,3-1 37-15,-2-3 1 0,3 0 22 0,2 0-20 16,0 0 62-16,0 3 27 0,5 0 54 15,-1 4-45-15,2 2-58 0,-1 2-43 16,1 3 0-16,0 3-12 0,-2 0 12 16,0 5 1-16,-3 2 35 0,3 1-23 15,-2 2-10-15,-3 1 20 16,1 1-20-16,-2 0 39 0,-1 0-29 0,-2 5 33 16,2 1 3-16,-2 4 16 0,0 2-10 15,2 5 14-15,-2 3-24 0,1 3 1 16,-1 3 6-16,-2 2-23 0,-1 2-6 15,-2 0-10-15,0 0-10 0,0 1-3 16,0-2-2-16,0 0-20 16,0 0-40-1,-3 0-98-15,-1-1-74 0,-1-3-125 0,0-6-94 0</inkml:trace>
  <inkml:trace contextRef="#ctx0" brushRef="#br0" timeOffset="12411.45">13308 9701 1201 0,'0'0'462'0,"0"0"-462"0,0 0-254 0,0 0-10 15,0 0 189-15,0 0 72 0,0 0 3 16,50 8 29-16,-36-8-29 0,2 0 14 16,-1-3-5-16,5-2-5 0,1-3 9 15,1-1-12-15,3-2 0 0,5-1-1 16,0-2 0-16,2-2-267 0,-7 3-232 16</inkml:trace>
  <inkml:trace contextRef="#ctx0" brushRef="#br0" timeOffset="12800.38">13919 9208 1653 0,'0'0'7'0,"0"0"-7"15,0 0-179-15,0 0-82 0,0 0 137 16,0 0 95-16,0 0 29 0,0 0 59 16,0 0 16-16,0 0-36 0,56 43 16 15,-44-33-29-15,1 3 36 0,-2-1-36 16,0 4 23-16,0 0-23 0,-3 2 3 15,1 0 7-15,-3 2-16 0,3 2 19 16,-5 1-23-16,-1 1-14 0,-2 1 60 16,-1-2-4-16,-1 2-25 0,-4-2-10 15,-5 2-21-15,2-2-2 0,-4 1-4 16,-1-2-96-16,1 1-24 16,0-3-16-16,-1 1-52 0,2-3-13 15,3 0-33-15,2-1-91 0,1-5 16 0</inkml:trace>
  <inkml:trace contextRef="#ctx0" brushRef="#br0" timeOffset="13149.23">14591 9598 2274 0,'0'0'166'0,"0"0"-166"0,0 0-294 16,0 0-8-16,0 0 71 0,0 0 166 0,0 0 52 15,0 0 13-15,0 0 0 0,0 0-12 16,66-31 11-16,-47 21 1 0,1-1-23 16,4 0 22-16,1-1-35 15,2-1-84-15,2 1-92 0,-2-1-104 0,-4 3-124 16</inkml:trace>
  <inkml:trace contextRef="#ctx0" brushRef="#br0" timeOffset="13402.84">14672 9394 1410 0,'0'0'0'0,"0"0"-23"16,0 0-247-16,0 0-33 0,0 0 166 15,0 0 137-15,0 0 10 0,0 0 39 16,0 0-17-16,0 0-28 0,63-18 22 16,-46 16-10-16,1-3-3 0,5 3-2 0,-1-2-11 15,2-2-114-15,2 2-153 16,-8 1-60-16</inkml:trace>
  <inkml:trace contextRef="#ctx0" brushRef="#br0" timeOffset="14399.59">15320 9510 927 0,'0'0'0'0,"0"0"-186"0,-4 51 36 16,2-27 36-16,0 5 114 0,0 1 0 15,-1 0 23-15,1 1-7 16,-2-2-3-16,0-1-9 0,-3-2-4 16,2-4 22-16,-3-3-18 0,3-2 32 15,-1-6-7-15,2-2-26 0,-1-4 49 16,4-4-3-16,-1-1 3 0,1-2-48 15,0-5-4-15,0-3-43 0,0-4 17 16,0-4 0-16,0-3-17 0,1-5 43 16,0-4 0-16,0-2 2 0,4-5 2 15,1-1-3-15,1 0-1 0,1-3 2 16,0 2 18-16,3-1-20 0,0 3 29 16,0 2 1-16,2 3-29 0,0 3 51 15,1 5-36-15,2 4-15 0,0 4 29 16,1 3-28-16,-1 1-2 0,1 6-8 15,-2 2 7-15,1 1 1 0,1 3 0 16,-3 0 13-16,0 1-12 0,0 4 1 16,-1 2-1-16,-2 2 39 0,1 1-18 15,-3 2 14-15,-1-1-16 0,-2 3 9 16,-1-2-27-16,-1 2 34 16,-3-2 13-16,0 2-10 0,-2-1 33 15,-5 1-36-15,0-1 16 0,-7 0-7 16,1 1 11-16,-2-3-40 15,-1 2-14-15,-2-2-1 0,1-3 1 0,0 0-2 16,1-2-3-16,-1-2-42 0,5-1-1 16,0-3 30-16,4 0-17 0,4 0-32 15,0 0-78-15,4 0-43 16,1 0-192-16,6-1 114 0,-1 0 45 16</inkml:trace>
  <inkml:trace contextRef="#ctx0" brushRef="#br0" timeOffset="14685.45">15919 9394 137 0,'0'0'95'16,"0"0"-95"-16,0 0 19 0,0 0 92 0,0 0 202 0,0 0-52 15,0 0-82-15,0 0-59 0,0 0-22 16,0 0 19-16,-61 43-9 0,46-30 12 15,-1 3-16-15,-1 0-29 0,1 3-14 16,-2 1 4-16,4-1-16 0,1 1-20 16,4 0-29-16,4 0-18 15,2-1-8-15,3 1 3 0,3 2-19 0,5-2 6 16,4 1-58-16,3-1-104 0,2-2-43 16,3-2 108-16,3-3-66 0,0-5-59 15,5-3-120-15,-10-3-37 16</inkml:trace>
  <inkml:trace contextRef="#ctx0" brushRef="#br0" timeOffset="15479.1">16088 9721 280 0,'0'0'1631'0,"0"0"-1628"0,0 0-3 0,0 0-130 0,0 0 10 16,0 0 19-16,0 0 23 0,0 0 32 16,0 0-2-16,-7 63 44 0,12-47-25 15,2 1 28-15,-1-2-15 0,-2 0 14 16,2-3-1-16,-1 0 3 0,-2-4-2 16,1 1-60-16,1-3-3 15,-2-2-16-15,-2-2 22 0,-1-2 59 0,0 0 65 16,0 0 20-16,0-3-17 0,-1-5-55 15,-3-2-13 1,-1-5-68-16,1-4 52 0,1-4-17 16,-1-3-42-16,1-3 39 0,0-2 36 15,2 1 25-15,0-1-22 0,1 2 40 0,1 1-41 0,5 2 19 16,2 3-21-16,4 1 0 0,1 3 0 16,3 1-1-16,0 1-16 15,2 2 17-15,-2 1 0 0,5 0-29 16,-5 4 29-16,1 1 0 0,0 3-13 0,-4 3-3 15,2 0 16-15,-1 3 11 0,-2 0-9 16,1 2 60-16,-3 2-30 16,-1 2-32-16,-1 2 1 15,-2 0 17-15,-3 4 5 0,-1-2-10 0,-2 2 19 16,0 1-29-16,-2 1 49 0,-5 2 4 0,-3-1-30 16,-2 3-3-16,-3-1 16 15,0 0-17-15,-2 0-2 0,-1 0 3 16,2-3 6-1,3 0 7-15,3-5 22 0,0-1-2 16,5-3-21-16,3-3-35 0,1-1-2 0,1-1-40 0,0 0-43 16,2 0-41-16,1 1 64 15,5 2 49-15,0 1 6 16,3-1 7-16,4 1 3 0,1-1 35 16,4-1-38-16,-1-1-3 15,4 0-29-15,0 0 31 0,2-1-12 16,-1 1-4-16,-2-1 17 0,4 0 0 15,-4 0 0-15,-3 1-17 0,0 1 17 16,-5 0 1-16,-1 1 9 0,-6-1-10 16,-4 1 0-16,-1 0 26 0,-2 0 42 15,-4 2 56-15,-3 2 29 0,-7 3-72 16,0-1-33-16,-6 3-18 0,0-1 12 16,-7 1-23-16,2-2-15 0,-3 0 31 15,2-2-18-15,0-2-1 0,3-2 16 16,1-4-12-16,2 0-17 0,4 0-3 15,2-6-153-15,4-1 63 16,1-2-102-16,4-4-137 0,1-3-143 0,2 4 2 16</inkml:trace>
  <inkml:trace contextRef="#ctx0" brushRef="#br0" timeOffset="15901.88">16731 9286 1003 0,'0'0'521'0,"0"0"-521"0,0 0-98 0,0 0-68 0,0 0 82 0,0 0 77 16,0 0 7-16,0 0 59 15,0 0 45-15,0 0 0 0,54 43 10 16,-44-29 3-16,4 2 20 0,-1 2-17 16,-1 2-42-16,0 5-20 0,0 0-12 15,0 6-17-15,-2 2 19 0,1 3-45 16,-4 3 45-16,-2 3-48 15,-3 1 36-15,-2 1 12 0,-5 1-47 0,-6-1 16 16,-3 2 2-16,-5-1-18 0,-4 0-1 16,-3 1-23-16,-5-2-25 0,-2-3-36 15,-1 1-62-15,-4-4-36 0,0-4-68 16,1-6-196-16,7-7-242 0</inkml:trace>
  <inkml:trace contextRef="#ctx0" brushRef="#br0" timeOffset="19243.66">11147 11083 29 0,'0'0'69'0,"0"0"-69"0,0 0-39 16,0 0 26-16,0 0 13 0,0 0 15 0,0 0 14 15,10 61-9-15,-6-44 3 0,0 2 6 16,1 0 4-16,-3 4 2 0,0-1-2 15,-1 1-13-15,1 0-7 0,-1 1-10 16,-1-2 10-16,0 2-11 0,0-5 1 16,0-1 14-16,-1-1-15 15,-1-6 11-15,0-1-11 0,1-5 11 16,-2-1 20-16,-3-4 130 0,3 0-13 16,-1-1-30-16,0-5-58 0,-3-1-42 15,2-4-20-15,-3-1 1 0,1-5-1 16,3 0 1-16,-3-5 1 0,1 0-1 15,3-4 3-15,-3-1-1 0,2-2 0 16,1 1 10-16,2-4-10 0,1 2 0 16,0 0-3-16,0-1 0 0,6 2-3 15,3 2 1-15,-2 0 0 0,4 2-11 16,5 1-3-16,-1 2 3 0,1 1-4 16,0 3-2-16,2 2 16 0,-1 3-20 15,0 3 0-15,1 4 3 0,-2 3 7 16,2 3 11-16,0 0 2 0,0 6 0 15,-1 2 13-15,0 5 7 0,-1 2 6 16,1 0-3-16,-4 3 6 0,0 0-13 16,-6 0 33-16,2 1-16 0,-6-3-1 15,1 2 17-15,-4-2-33 16,0-1 27-16,-1-3-17 0,-5 1 16 0,-4-2 7 16,1 1-10-16,-4-1-3 0,-3 0-10 15,0-1-10-15,0-1-3 0,-2-1-9 16,1 0-1-16,-2-1-3 0,1-2-24 15,3-1-35-15,1-2-35 0,3-1-4 16,6-1-26-16,3 0-13 16,2-1-42-16,2-3-118 0,2 0-38 15</inkml:trace>
  <inkml:trace contextRef="#ctx0" brushRef="#br0" timeOffset="19575.39">11919 11049 787 0,'0'0'50'16,"0"0"-50"-16,0 0-3 0,-53 24 3 0,37-14 9 15,-1 2 37-15,1 2 0 0,-1 2 3 0,1 2-1 0,0 1-2 16,0 4 6-16,0 1-29 16,-1 3-21-16,1 3-2 0,3 0-1 15,1 2-2-15,4 0 1 0,2 1 2 16,1 1 1-16,5 0 0 0,0-3-1 16,6 1 0-16,2-2-46 15,5-4-61-15,5-1-69 0,2-2-66 16,4-4 57-16,-1-2 5 0,-3-5 1 0</inkml:trace>
  <inkml:trace contextRef="#ctx0" brushRef="#br0" timeOffset="20254.34">12166 11698 623 0,'0'0'16'0,"0"0"-16"0,0 0-160 0,0 0 105 0,0 0 55 16,-22-60 68-16,22 41-19 0,0-3-45 16,2-4 12-16,3-2-16 0,1-3 2 15,3-1 0-15,-1-3-2 0,3 1 0 16,2-1-2-16,1 1-11 0,0 0 11 15,0 4 1-15,2 0-3 0,-1 5-9 16,1 3 11-16,-2 6-11 0,1 3-3 16,-2 3 0-16,-2 4-1 15,-2 4-2-15,1 1 15 0,-2 1 1 0,1 3 3 16,-3 3 43-16,0 3 38 0,3 2-19 16,-6 1-6-16,3 4 9 0,-2 3 0 15,-2 2-3-15,-1 4 0 0,-1 3-17 16,0 1-6-16,-1 4-9 15,-3 0-11-15,-3 2-6 0,4-1 4 16,-3-2-16-16,1 0 12 0,1-2 3 16,2-4-16-16,0 0-25 0,-1-4-95 15,2-2-56-15,1-3-56 0,0-4-74 16,0-4 36-16</inkml:trace>
  <inkml:trace contextRef="#ctx0" brushRef="#br0" timeOffset="20537.91">12150 11524 980 0,'0'0'0'0,"0"0"-68"16,0 0-49-16,0 0 45 0,0 0 49 0,0 0 23 15,0 0 49-15,0 0-7 0,0 0 7 16,0 0 0-16,62 18 6 0,-47-18 7 16,4 0-23-16,0 0-9 0,2-3-17 15,6-2-10-15,0 0 10 0,1-2-11 16,4 0 15-16,2-1-17 0,0-3-81 16,2 2-170-16,0-1-85 0,-11 2-61 15</inkml:trace>
  <inkml:trace contextRef="#ctx0" brushRef="#br0" timeOffset="20806.62">12810 11272 1273 0,'0'0'0'0,"0"0"-6"0,0 0-59 16,0 0 65-16,0 0 10 0,0 0-10 15,0 0 0-15,0 0 33 16,0 0 45-16,0 0 20 0,-27 39-13 16,24-24-37-16,1 1-15 0,-1 3-21 15,0 2-12-15,-2-1 0 0,1 2 0 16,3 0 13-16,0 0-13 0,1 0-25 16,0 0-50-16,1-2-49 0,4-1-61 15,3-2-30-15,-1-3-7 0,5-2-19 16,-4-5-85-16</inkml:trace>
  <inkml:trace contextRef="#ctx0" brushRef="#br0" timeOffset="21233.5">13188 11336 574 0,'0'0'0'0,"0"0"-23"0,0 0 23 16,0 0 49-16,0 0 78 0,0 0-23 16,0 0-25-16,0 0 2 0,0 0 23 15,0 0 1-15,-46-35-27 0,43 35-40 16,-5 6-38-16,2 3-26 0,0 1-4 15,-2 4 29-15,-1 1-2 0,1 5 0 16,2-1-9-16,-3 2 12 0,6 0 13 16,-2 0 13-16,4-2-7 15,1-1 1-15,0 0-17 16,1-3 1-16,4-2-3 0,4 1 12 0,-1-2-11 0,4-3 1 16,-1 0 0-16,3-2 17 0,3-1-20 15,1-2-57-15,5-1-40 0,-1-2-30 16,3-1 16-16,1-1 59 0,4-6-10 15,1-2-29-15,2-2-121 0,-10 2-150 16</inkml:trace>
  <inkml:trace contextRef="#ctx0" brushRef="#br0" timeOffset="21772.38">13545 10995 245 0,'0'0'185'0,"0"0"-185"0,0 0-1 0,0 0 1 0,0 0 4 0,0 0 113 15,0 0-6-15,7 63-13 16,-2-48-14-16,0 1-12 0,5 0-33 16,-4 2 33-16,4-1-53 0,2 0 27 15,-3 1-23-15,2 0 3 0,0-2-24 16,0 2 1-16,0-1 14 0,0 1-4 16,0 0-10-16,1 0-1 0,0 0 1 15,-3 1-3-15,2-1 17 0,0 1-15 16,-2 0 11-16,0 1-11 0,0-1 14 15,-2 2-12-15,-2 1 12 0,-3-1-16 16,-1 2-16-16,-1-1-69 0,-2 0 0 16,-3-2 4-16,-4 2-4 0,0-6-13 15,0 2-9-15,1-2-37 16,1-3-16-16,1-1-25 0,3-5-22 0</inkml:trace>
  <inkml:trace contextRef="#ctx0" brushRef="#br0" timeOffset="22090.16">14104 11531 1026 0,'0'0'100'16,"0"0"-100"-16,0 0-33 0,0 0 10 0,0 0-25 0,0 0-1 16,0 0 49-16,0 0 3 0,0 0 65 15,0 0 27-15,29-1-14 0,-18-1 1 16,5-1-60-16,2-1 11 0,6-2 68 16,4-4 19-16,3-2-68 0,6 0-41 15,0-2-11-15,6 1-13 0,-2-1-10 16,2 3-38-16,-5 0-86 15,-1 1-110-15,-3 1-85 0,-1 1-56 0,-9 3 0 16</inkml:trace>
  <inkml:trace contextRef="#ctx0" brushRef="#br0" timeOffset="22357.17">14146 11298 645 0,'0'0'0'0,"0"0"-59"0,0 0-49 0,0 0 108 16,0 0 1-16,0 0 12 0,0 0-13 15,0 0-1-15,0 0-1 0,0 0-11 16,54-37 11-16,-35 33 0 0,4 0 1 15,5-1 0 1,4 1-3-16,5-1-136 0,-7 1-179 0</inkml:trace>
  <inkml:trace contextRef="#ctx0" brushRef="#br0" timeOffset="23117.26">15109 11309 1322 0,'0'0'108'0,"0"0"-108"0,0 0-62 0,0 0-104 0,0 0 78 15,0 0 37-15,0 0 51 0,0 0 29 16,-7 54 10-16,7-38-16 0,0 3 13 16,0 2-23-16,0 0 13 0,-1 3 3 15,-1-2 8-15,-1-1-35 0,1-2-2 16,0-2 17-16,-2 0-14 0,1-4 10 16,-2-1 16-16,2-3-9 0,-1-2-4 15,1-3 0-15,1-2-3 16,1-2 30-16,1 0 12 0,-1 0-16 15,0-4-39-15,-1-6-20 0,-1-2-38 16,2-4 25-16,-2-6-19 0,1-2 16 16,1-5 20-16,1-3-3 0,0-2-33 15,2-3 3-15,3 0-43 0,2-1 44 16,2 1-37-16,1 0 72 0,0 1-46 16,3 3 56-16,0 3-17 0,-1 2 17 15,0 3-10-15,0 4 12 0,1 5-1 16,-1 2-17-16,-2 5 18 0,3 0-11 15,-3 5-20-15,-2 3 15 0,1 1-12 16,-1 0 16-16,-1 3 13 0,1 3 0 16,0 2 46-16,-2 0 12 0,-1 2-15 15,-1 1 32-15,-1 2-30 0,0 2 27 16,-3-1-30-16,0 0 1 0,-2 4-8 16,-4-2 18-16,1 1-24 15,-4 1 13-15,-1 0-12 0,-2 2-29 0,-1-3 18 16,-1 1 7-16,-1 1-26 0,-1-3 0 15,2-2-55-15,0 1-40 0,1-3-67 16,3-5-83-16,3-1-3 0,4-5-45 16,2-1 6-16</inkml:trace>
  <inkml:trace contextRef="#ctx0" brushRef="#br0" timeOffset="23433.89">15582 11157 1315 0,'0'0'42'0,"0"0"-42"0,0 0-163 0,0 0 105 16,0 0 58-16,0 0 0 0,-50 39 32 15,41-24 7-15,0 2 36 0,-1 2-33 16,0 6 11-16,2-1-21 0,-1 3-32 16,2 0 23-16,3 2-23 0,0 0-2 15,4-1 2-15,1-2 0 0,6-1 0 16,3 0-13-16,2-4-30 0,3-2-80 16,1-4-79-16,3-3-49 0,0-2-13 15,3-5-30-15,-7 1 54 0</inkml:trace>
  <inkml:trace contextRef="#ctx0" brushRef="#br0" timeOffset="23788.16">15761 11584 62 0,'0'0'228'0,"0"0"-107"0,0 0 6 16,0 0 82-16,0 0 3 0,-16-51-66 16,14 36-6-1,1-4-78-15,1-1-13 0,0-1-3 0,0-4-17 0,2 3 7 16,2-4-4-16,2 3-9 0,0 0-22 15,2 3 12-15,-1-1-11 0,3 5-1 16,-1 2-1-16,0 1-18 0,-1 5-2 16,1 3-16-16,1 1 4 0,-1 2-1 15,2 2-2-15,-1 0 14 16,1 0 21-16,4 3 36 0,-2 2-13 0,2 1-23 16,-3 3-4-16,1 3 1 0,-1 0-3 15,0 3 6-15,-1 1 16 16,-1 2 9-16,-2-2-24 0,1 5 21 15,-3-1-3-15,0 2-3 0,-2 0-13 16,-2 0 26 0,-1 0-6-16,-1-2-1 0,0 1-5 0,-1-4-17 0,-1-1-7 15,-2-2-77-15,-1-2-40 0,0-1-58 16,0-2-63-16,-2-1-6 16,0-1-23-16,3-3-26 0</inkml:trace>
  <inkml:trace contextRef="#ctx0" brushRef="#br0" timeOffset="24031.63">15745 11514 776 0,'0'0'91'0,"0"0"-91"0,0 0-16 0,0 0-10 16,0 0 10-16,0 0 16 0,0 0 3 15,0 0 59-15,0 0-7 0,0 0 36 16,32-6-12-16,-19 6-27 0,2 1 3 15,2 1-26 1,2-1-9-16,4-1 0 0,-1 0 2 0,3 0-20 0,-1 0 15 16,5-3-17-16,-1-2-99 0,2-1-139 15,1 0-3-15,1 0 13 0,-1-2-30 16,-5 1 6 0</inkml:trace>
  <inkml:trace contextRef="#ctx0" brushRef="#br0" timeOffset="24363.27">16339 11121 440 0,'0'0'144'16,"0"0"-144"-16,0 0-49 0,0 0 23 16,0 0 26-16,0 0 56 0,0 0 42 15,32 52-7-15,-22-38-22 0,-1 4 9 16,1 1 13-16,1 1 10 0,-2 2-26 16,2-1-13-16,-2 0-33 0,0 1-6 15,1-1-20-15,-3 1 20 0,0-3-10 16,-2 0 7-16,-3 0-7 0,0 0 10 15,-2 3-23-15,-1-1-7 0,-3 4-169 16,-6-2-137-16,-1 3-55 0,2-9-137 16</inkml:trace>
  <inkml:trace contextRef="#ctx0" brushRef="#br0" timeOffset="25244.59">11541 12375 1741 0,'0'0'0'0,"0"0"-150"0,0 0-71 0,0 0 19 0,-53 57 140 16,41-35 62-16,-2 0 0 15,4-1 1-15,-3 1 0 0,2-2 16 16,2 1-4-16,-4-3-13 0,3-2 2 16,2 1 1-16,-3-5 13 0,5 0-13 15,1-3-2-15,0-3 1 0,3-2 11 16,0-2-10-16,1-2 39 0,1 0-38 15,0-4-4-15,-1-2-52 0,1-6-46 16,-1-1 26-16,1-4 43 0,0-4 16 16,0-2 12-16,1-4 1 0,3-1 0 15,6-2-13-15,-1-2 13 0,5 1-1 16,0 0 0-16,3 0-2 16,2 2 0-16,0-1-16 0,4 5 6 15,-2 2 9-15,0 3-12 0,4 3 0 16,-2 3-7-16,3 5-3 0,-5 2 3 15,5 3 10-15,-3 2 13 0,-2 2-13 0,-1 2 13 16,1 5-3-16,-6 1-9 16,-4 2 12-16,0 3 23 0,-8 1-4 15,-1 1-16-15,-2 1 14 0,-5 3 5 16,-6 0-2-16,-5 3 3 0,-4-2-4 16,-2 1-6-16,-6 1-9 0,-1-4 19 15,0 1-20-15,-1-4 10 0,0 0-10 16,3-2 0-16,5-3 1 0,3-3 9 15,1-2-10-15,5-5 10 0,8 0-13 16,2 0-42-16,3-1-105 0,6-3-143 16,4 0-40-16,1 0 138 15</inkml:trace>
  <inkml:trace contextRef="#ctx0" brushRef="#br0" timeOffset="25530.6">12191 12211 737 0,'0'0'29'0,"0"0"-29"0,0 0 0 0,0 0 13 0,-53 32 131 0,38-22 6 16,-2 3-30-16,0 1-32 0,-2 2-39 15,-1 4-26-15,1 1-1 0,-1 4-20 16,-2 1 0-16,3 3 0 0,2-1-2 15,4 0-20-15,5-2 4 0,2-2-13 16,6-2 16-16,2-2-13 0,6-1 24 16,6-1 0-16,4-2-14 0,2-2-52 15,6 0-89-15,1-4-67 0,4 0-54 16,-5-5-25 0</inkml:trace>
  <inkml:trace contextRef="#ctx0" brushRef="#br0" timeOffset="25981.3">12349 12754 1617 0,'0'0'91'0,"0"0"-91"0,0 0-53 16,0 0 53-16,0 0 23 0,-48-60 16 15,46 43-19-15,2 0-20 16,0-3-17-16,6-2-21 0,3-3 37 16,2 0-1-16,3-3-11 0,2 0 10 15,6-1 0-15,1 0-27 0,5 0 17 16,-2 1-22-16,2 0-31 0,4 2-41 16,-1 1 29-16,1 0 26 0,-1 1 29 15,0 2 0-15,0 3-13 0,-2 2-25 16,0 2-24-16,-3 4 3 0,-3 2 40 15,-3 3 3-15,-4 0 19 0,-1 4 19 16,-4 2-12-16,-4 0 11 0,0 0-24 16,-1 4 2-16,-3 3 24 0,-1 0 0 15,-1 2 16-15,0 3 4 0,-1 2 19 16,0 3-23-16,0 1 14 0,0 5-7 16,0 0-23-16,0 3 29 0,-1 2-10 15,0 0 11-15,-1 1-4 0,0-1-24 16,-2-1 11-16,1 0-12 0,0-1 2 15,0-2 10-15,2-1-13 0,0-3-47 16,0-1-142-16,1-5-154 0,0-3-100 16</inkml:trace>
  <inkml:trace contextRef="#ctx0" brushRef="#br0" timeOffset="27267.09">12893 12204 453 0,'0'0'584'0,"0"0"-558"0,0 0-26 0,0 0-25 0,-65-10 25 0,49 10 58 15,1 0 63-15,0 0-53 0,-1 0-19 16,-2 0-16-16,-2 4 9 15,0 2 7-15,-4 1 6 0,2 3-35 16,-5 3 6-16,4 2-12 0,-4 4-12 16,2 3-2-16,-2 3 1 0,4 1 0 15,-4 4 1-15,7-1-1 0,-1 0 3 16,3 2 28 0,5-4-15-16,1 1 5 0,6-3 4 15,2-1-22-15,4-1 5 0,4-3-9 0,3-1-13 16,6-1 12-16,0-1 1 15,4-2 1-15,3-1-1 0,0-1 20 16,7-4-20-16,-2 0 0 0,4-4-1 16,3-1 0-16,-2-2-42 0,2-2-5 0,1 0 2 0,-2 0 0 15,-1-3 1-15,-2-1 12 16,-1 1-15-16,-4-1 5 16,-6 1-6-16,-2 0 7 15,-4 1 19-15,-5 1 22 0,-4 0-1 16,-1 1 2-16,-1 0 51 0,0 0 14 15,-3 0-19-15,-3 1 16 0,-5 2 12 16,-4 1-28-16,-2 1-27 0,-5 2 8 16,-4-1 25-16,0 3 0 0,-4-1 0 15,-1-1-4-15,0 1-22 0,0-1 29 16,1-1-32-16,2 0-23 0,-1 0 16 16,4-3-13-16,3-2-1 0,2-1 37 15,4-2-20-15,2-4 2 16,2-5-21-16,5 0-2 0,-3-3-11 0,5-4 11 15,2-1-23-15,1-1-40 0,2-3-17 16,0-1 27-16,4 0-7 16,1 0 7-16,7-1-23 0,-2 0 26 15,2 0-16-15,4 0 22 0,1 1 4 16,4 0 13-16,0 1 3 0,0-1-4 16,6 3 29-16,-3 3-1 0,4-1-1 15,-2 4-14-15,1 2-18 0,2 1 32 16,-5 2 3-16,4 4-3 0,-1 1-3 15,-3 1 6-15,3 2 1 0,-3 1-1 16,-1 0-2-16,0 1-2 0,-3 0 1 16,-2 1 0-16,-1 2 2 0,-3 0 1 15,0 0 0-15,-5 0-2 0,-3 0-1 16,-3 0-16-16,-1 0 19 0,-2 0 15 16,0 0 53-16,-4 1 1 0,-3 2-11 15,-3-2-28-15,-5 2-11 0,0 0-3 16,-4 0 4-16,-1-2-4 0,-6 2-16 15,3 0 1-15,-5-2-1 0,0 3 0 16,1-2 3-16,-3 1-3 0,-1 2-3 16,0 1-13-16,0 3 15 0,-2 2-1 15,0 1-21-15,-2 3 20 0,0 5-10 16,2-1 12-16,-1 2 0 0,2 0 1 16,2 0 14-16,7-1 18 0,4 0 17 15,6-4-13-15,4-1 0 0,6-1-36 16,3-3 0-16,6 1-39 0,2-2 39 15,8 2 2-15,1-2 11 0,6 0 6 16,3-2 7-16,4-3-26 0,5-2-13 16,0-3-91-16,15-3-98 15,12 0-149-15,8-7-67 0,-10 0 4 0</inkml:trace>
  <inkml:trace contextRef="#ctx0" brushRef="#br0" timeOffset="27577.57">13441 12240 1626 0,'0'0'10'0,"0"0"-10"0,0 0-212 16,0 0 141-16,0 0 44 0,0 0 27 0,0 0 45 16,-50 35-32-16,46-20 10 0,-3 2-21 15,2 6-2-15,1 2 38 0,-1 5-38 16,1 2 0-16,3 1 0 16,1 2 0-16,2-1-41 0,5-1-73 15,1-2-114-15,4-2-88 16,2-2-4-16,-4-8-22 0</inkml:trace>
  <inkml:trace contextRef="#ctx0" brushRef="#br0" timeOffset="27942.16">13632 12779 26 0,'0'0'496'0,"0"0"-376"0,0 0-90 16,0 0 41-16,-18-53 60 0,16 37 48 15,2-3-52 1,0-1-49-16,0-2-13 0,5-3-22 0,-1 0-4 0,2-1-7 16,4-1-15-1,-2 1-17-15,3 0 0 0,2 3-16 0,0 0 15 0,2 3-24 16,-1 2 12-16,2 1-3 0,1 2 4 16,3 4 11-16,-3-1-1 0,1 5-1 15,-1 2-33 1,-2 2 10-16,1 3 3 15,-4 0 7-15,0 1-1 0,1 4 2 16,-4 0 14-16,2 3 0 0,0 1-1 16,-2 1 1-16,1 2-1 0,-3 2 2 15,2 2 1-15,-3 1-1 0,-1 3 1 16,0 1 0-16,0 0 18 0,-2 4-9 16,2 0-10-16,-3-1-1 0,0 2 0 15,-1-2-113-15,0 1-72 0,-1-1-13 16,1-2 7-16,-1-3-75 0,0-4-27 15</inkml:trace>
  <inkml:trace contextRef="#ctx0" brushRef="#br0" timeOffset="28242.54">13576 12681 649 0,'0'0'0'0,"0"0"-163"0,0 0 23 0,0 0 140 0,51-17 45 0,-34 13 115 0,4-1-13 15,1 0-46-15,-1 1-46 16,6-2-32-16,-1 0-21 0,2 0 0 15,2 0-2-15,1-1 0 0,0 0 0 16,0-1 0-16,2-2-78 0,-3 1-127 16,2-1-118-16,-5 3 48 0</inkml:trace>
  <inkml:trace contextRef="#ctx0" brushRef="#br0" timeOffset="28604.58">14196 12203 528 0,'0'0'59'0,"0"0"-59"15,0 0-140-15,0 0 110 0,0 0 30 0,0 0 43 16,0 0 9-16,50 7-13 16,-39-1-26-16,3 1 0 0,0 1 7 15,-1 1-4-15,2 2 0 0,0 0 4 16,2 1 19-16,1-1 225 0,1 0-46 16,3 4-140-16,0-1-65 0,2 5-13 15,-2 1 0-15,1 2-1 0,-5 3 1 16,-1 0 0-16,-5 1-1 0,-4 0-50 15,-1 1-40-15,-4-1 23 0,-2 0-7 16,-1-2-43-16,-1 3 14 0,-2-5-56 16,-3 3-91-16,3-9-42 0</inkml:trace>
  <inkml:trace contextRef="#ctx0" brushRef="#br0" timeOffset="28921.41">14849 12615 1436 0,'0'0'56'0,"0"0"-56"0,0 0-254 15,0 0 123-15,0 0 131 0,0 0 26 16,0 0 95-16,0 0-40 0,59-22-38 16,-42 15-40-16,0-1-1 15,4 0-2-15,1 0-3 0,-1 1-33 16,2-2-49-16,1 0-61 0,-1 1-27 16,-2-2-45-16,-4 3-95 0,4-2-96 0</inkml:trace>
  <inkml:trace contextRef="#ctx0" brushRef="#br0" timeOffset="29168.02">14854 12378 1081 0,'0'0'0'0,"0"0"-23"16,0 0-42-16,0 0 65 0,0 0 46 16,0 0 16-16,0 0-19 0,0 0-43 15,0 0-1-15,0 0-2 0,30-25-13 16,-16 20 12-16,0 1-15 0,4 1-7 16,2-1-98-16,1 2-101 0,1 0-78 15,-6 0 19-15</inkml:trace>
  <inkml:trace contextRef="#ctx0" brushRef="#br0" timeOffset="30037.45">15519 12394 646 0,'0'0'166'0,"0"0"-166"0,0 0-121 0,0 0 50 16,-16 60 40-16,12-40 31 16,-2 2 16-16,2 2-3 0,-1 0-10 0,0 0-3 0,-1-1 2 15,1 1-1-15,-1-3 1 16,0-1 18-16,0-3-20 0,0-2 1 15,1-3-1-15,3-3 16 0,0-3-15 16,1-5 1 0,1-1 34-16,-1 0 13 0,1-1-39 0,0-5-10 0,0-3-75 15,0-3-43-15,1-3 79 0,1-3 10 16,1-3 27-16,0-2-1 16,1-3-10-16,1-1-17 0,0-3 11 0,-1 0 18 15,2 1-29-15,0-1 14 0,2 2 16 16,1 1 10-16,1 0 3 15,0 3-10-15,2 0 46 0,0 3-30 16,4 1-6-16,-3 1 1 16,3 4-12-16,-1 1 24 0,1 4-23 0,-1 2 20 0,-1 3-20 15,-1 3-1-15,-2 2 2 0,-2 0 9 16,1 1 13-16,-4 4 13 0,2 1-3 16,-2 2-23-16,-2 1 10 0,1 2-10 15,-1 1-10-15,-4 1 29 0,0 2 14 16,0 1-26-16,-2 0 12 15,-5 2-12-15,0 1 6 0,-4 0-10 0,-1 0-15 32,0 0 2-32,-3 0 0 0,1-2 13 0,-3 0-16 0,3-3-1 0,-2-2-32 15,2-1-45 1,0-2-46-16,4-1-26 0,-1-5-29 0,3-2 16 0,3 1 6 16</inkml:trace>
  <inkml:trace contextRef="#ctx0" brushRef="#br0" timeOffset="30398.35">16102 12231 1102 0,'0'0'68'0,"0"0"-68"15,0 0-97-15,0 0 84 0,0 0 13 16,0 0 52-16,-60 34-7 0,47-24-25 16,-3 3-8-16,-4 1-12 0,1 3 0 15,-2 3-2-15,1 2-2 0,2 2-18 16,0 3-8-16,4 0 27 0,0 2-38 15,5-2 40-15,3 0-11 0,5-4 8 16,1 0 6-16,0-4-4 0,7-2-29 16,2-5-31-16,5-2-55 0,0-4-4 15,3-2-29-15,2-4-10 0,1 0-6 16,-2 0-23-16</inkml:trace>
  <inkml:trace contextRef="#ctx0" brushRef="#br0" timeOffset="30729.33">16394 12328 673 0,'0'0'153'0,"0"0"-153"0,0 0 20 0,0 0-20 15,0 0 153-15,0 0 10 16,0 0-46-16,0 0-23 0,0 0-32 0,0 0-26 15,-17-30-10-15,12 30-23 0,-1 0-3 16,1 4-19-16,-6 2-17 0,1 5 13 16,-2 0 22-16,-1 3-12 0,-2 3-10 15,3 0 23-15,2-1-26 0,-1 2 23 16,5-2-33-16,2-1 13 16,3-1 21-16,1 0 2 0,0-2-1 0,5-1 1 15,-1 0-3-15,3-2 2 16,3-2 0-16,1 0-19 0,1-2-32 15,3-2-20-15,1-2-35 0,4-1-24 16,3 0-5-16,3-2-44 0,1-5-15 16,-5 1-50-16</inkml:trace>
  <inkml:trace contextRef="#ctx0" brushRef="#br0" timeOffset="31154.92">16711 12137 342 0,'0'0'10'0,"0"0"-10"0,0 0-36 0,0 0 7 0,0 0 29 0,0 0 15 0,0 0 37 16,0 0-6-16,0 0 16 0,0 0-20 16,39 0-3-16,-28 3-12 0,3 1-8 15,-3 0-18-15,2 2 2 0,2 0-1 16,-2 0 11-16,2 3-13 0,-4-1 0 16,2 3 0-16,-2 0 29 0,2 3-6 15,-2 0-4 1,-2 1-6-16,0 2-9 0,-1 2 18 0,-3 0 11 15,0 3-20-15,-2-1-11 16,-2 0 24-16,-1 0-6 0,0 1-7 0,0 0-13 16,-6 0 3-16,0-1 10 15,-1 0 4-15,-3 1-17 0,1-1-11 0,-3 1-107 16,0 0-178-16,5-5-135 16</inkml:trace>
  <inkml:trace contextRef="#ctx0" brushRef="#br0" timeOffset="38134.08">4421 16344 196 0,'0'0'0'0,"0"0"-167"15,0 0 167-15,0 0 17 0,-58-26 22 0,46 21 33 0,4 2-33 16,0 1-36-16,1 0 10 0,-2 1-12 16,2 0-1-16,-2 0 1 15,-1 1 2-15,0 0 17 16,-1 0-4-16,1 0 14 0,0 0-1 0,1 1-13 16,-4 2-14-16,3 2 11 0,0-1-13 15,-2 5-1-15,0-1-12 0,2 3 11 0,-3 0-1 16,1 4-10-16,-1-1 0 0,2 3 12 15,-1 0 1-15,-2 1 0 16,2 2 0-16,0 0 0 16,0 0-1-16,-1 1 0 0,1-2-1 0,0 3 1 0,-1-3 1 15,1 2 0 1,0 0 4-16,0 1 15 0,0 2 4 16,0-1 6-16,2 5-9 0,-3 0 0 0,0 1-7 0,1 2 0 15,0 2-10 1,0-1 13-16,-1 3-14 0,0 1 11 15,1-2-10-15,-3 3 10 0,3-1-11 16,-1 0 1-16,1-1 0 0,0 1-1 16,-1 1 12-16,1-1-12 0,2-1-2 15,0 2-1-15,3-2 1 0,-1 1 16 0,3-2-15 0,-2 1 28 16,3-1-25-16,1 2 35 16,3-1-20-16,0-5 1 0,0-3-10 15,0-3-7-15,2 0-3 16,3 3 3-1,3 4-2-15,0-3 16 0,2 0-4 0,5 0-17 16,-1-2 8-16,3-1-4 0,0-2 22 0,2 1-21 16,1-2-1-16,2 0 3 15,2 0 10-15,1-1-10 0,1 0-1 0,3-1 31 16,-1 0-33-16,-1-1-2 16,3-1 2-16,-1-1 0 0,3 0 1 15,-4-1 1-15,3-2-1 16,2 0 1-16,0 0-2 0,2-1 13 15,3-2-12-15,-2 0 19 0,1-3-18 0,3 0 14 0,0-1-14 0,-1-2 1 16,3 0 13-16,-2 0-16 16,3-2 0-16,-3 0 2 0,5 0 37 0,-3-3-36 15,3 0 18 1,-1 0-21 0,3 0-1-16,-4 0 1 0,2-2 0 15,0-2-1-15,-4-1-2 0,1-2 3 16,-3 0 1-16,0-5 0 0,2 0 2 15,-5-3 0-15,3-2 17 0,-1-3-17 0,-2-1 13 16,2-3 33-16,-1 0-3 16,2-2-17-16,-4 0-16 0,1 0 0 15,1-1-11-15,-2 2 1 0,1 0 0 16,-3 1-1-16,-1 1 0 0,-3 1 0 16,-2 0 2-16,0 2-1 0,-5-1 13 0,-5 2 23 15,1-4-39-15,-1-4 0 0,-2 1 13 16,-7-2 7-16,-1 1-4 15,-6 2 0-15,-1-3 14 0,0 1-27 16,-1-4 23-16,-6-1-23 0,-1 1 10 16,-2-4-9-16,-1 0-2 0,-3-1 1 15,-1-3-3-15,-2 0 0 0,1-2-23 16,-5 0 7-16,0 0-7 0,-2 0 21 16,1 2-21-16,-4 0 10 0,2 2-6 15,-2-1-20-15,1 3 39 0,-2 1 0 16,1-2-3-16,1 1 0 0,-3 1-10 15,3-1 11-15,-3 1-14 0,-2 2-10 16,0 1 13-16,1 0 11 0,-3 3 2 16,0 0 2-16,-1 1-1 0,1 3 2 15,0-1-3-15,-1 2 0 0,1 3-1 16,0 1 1-16,0 1 2 0,2 2 40 16,-1 0-12-16,1 1-4 0,-1 2-13 15,-1 0 16-15,0 1-28 0,1 0 0 16,-2 1-2-16,3 2 1 15,-1 2-13-15,3 1 11 0,-1 2-18 0,-2 3-35 16,2 1-30-16,3 0 4 16,-4 3-79-16,0 3-68 0,10 0-52 0,-12 3-27 0</inkml:trace>
  <inkml:trace contextRef="#ctx0" brushRef="#br0" timeOffset="39698.72">10800 16138 52 0,'0'0'91'0,"0"0"-89"0,0 0-2 0,0 0 2 0,0 0 34 16,0 0 26-16,-52-22-17 0,46 19-32 15,-4 0-9-15,3 1 18 0,-3-2 11 31,2 0 3-31,-4 0-7 0,3-1 23 0,0 0-9 0,-3 0 9 0,3 0-13 16,-2 0-10-16,-1 0-3 0,3 1 1 31,-2 2-11-31,1 0-14 0,1 2-2 16,0 0 0-16,0 0-16 0,0 1 12 0,0 3-12 0,-4 2 13 0,1 4 0 16,0-1-1-16,-1 4-12 0,-2 2 13 31,-1 5 0-31,1-1-14 0,-3 7 14 0,1 1-13 15,-1 3 16-15,-4 4 0 0,0 2 0 16,0 3 1-16,-7 9-1 16,-7 12 2-16,-6 11 0 15,0 4-2-15,4-4-2 0,6-3-1 0,4-10 1 16,2 2-12-16,3 0 1 16,-3 2 13-16,5-1 2 0,1 0-1 0,2-3 0 15,2-2 2-15,4-11 0 0,2-9 0 16,5-7 0-16,3-4-3 0,2 4 15 15,0 4-15-15,2 4 0 0,8 0-1 16,1-1 0-16,3-4-1 16,0-4 0-16,1-2 1 0,5 2 1 15,5 4 0-15,4 5 26 0,3 1 14 16,4-3-37-16,3 2 13 0,9 2-3 16,7 4 0-16,13-1-11 0,9 1 18 15,6-7-7-15,-3-5 10 0,0-5-20 16,-7-7 13-16,-1-4 1 0,2-1-1 15,-1-3-15-15,3 1 12 0,-1-3-12 16,0 0 18-16,-2-2-18 0,3-2 0 16,-6-3 1-16,4-2 1 0,1 0 0 15,1-7-1-15,1-3-2 0,0-5-20 16,2-2 4-16,-4-5 14 0,0-2-1 16,-7-5 1-16,-3-3 2 0,-2 1 1 15,-3-3 1-15,-1-1 1 0,-5 1 0 16,-8 2 0-16,-9 5 13 0,-8 4-16 15,-9 4-2-15,9-12-56 0,1-7 2 16,5-13 1-16,-1-13 16 0,-12-9 19 16,-6-3 19-16,-8 2 1 0,-8 5 3 15,-11 1 10-15,-4 0-11 0,-5-4 15 16,-5 1-17-16,-3 0 1 16,-6 1 47-16,-4 1-45 0,-3 3 0 0,-5 6-2 15,-1 1-1-15,-3 5-2 0,-4 6 0 16,-2 1-1-16,-3 3-17 15,-7 3 1-15,-2 1-4 0,-9 1-16 16,-4 4-1-16,-4 1 1 0,-3 3 10 0,-4 2 26 16,2 4-1-16,-7 2 1 15,4 5 1-15,-2 2 1 0,-4 7-1 16,-1 3 0-16,-5 5-1 0,2 1 0 16,1 8-10-16,0 5-13 0,5 4-16 15,0 2-24-15,3 4-18 0,1 2-40 16,23-3 2-16</inkml:trace>
  <inkml:trace contextRef="#ctx0" brushRef="#br0" timeOffset="107731.87">3915 10780 189 0,'0'0'38'0,"0"0"-37"0,0 0 0 15,0 0 16-15,0 0-14 0,0 0 20 16,0 0 0-16,0 0-7 0,0 0 3 15,-49-40 8-15,46 36 2 0,2 0-28 16,-2 0 0-16,1 1 0 0,0-1 1 16,1 1 2-16,-1 0-3 0,0 0-1 15,0 1-1-15,0 0-1 0,1 1 0 16,-3 1-17-16,1 0 2 16,0 0-5-16,-1 0-21 0,1 0-15 0,-4 3 5 15,2 1 27-15,-3 2 10 0,-1 2 13 16,-2 1-1-16,-1 4 1 0,-2-1 0 15,-2 4 0 1,-3 0-1-16,-1 2 2 0,-1 0 0 0,-2 2 0 0,-2 2 1 16,1 0 1-16,-3 2 0 15,4 1 0-15,-4-3 1 0,2 1 1 16,1-3 11-16,3 1-10 0,-1-4 10 16,0-2 0-16,4 2 0 0,1-3-9 15,3-1 9-15,1-1 6 0,2 1-6 16,-1 0-10-16,5-1 0 0,-1 2 0 15,3 0 0 1,0 0 1-16,0 1-2 0,2 0 11 0,2 0-12 0,1-1 2 16,0 1-2-16,0-2-1 0,1 1 1 15,3 2 0-15,2-1 16 0,1 2 12 16,1 0 13 0,1 2-6-16,4-1-3 0,-1 2 9 15,2-1-6-15,2 2-10 0,2-2-9 0,1 0-4 0,3 0 0 16,-1-3 19-16,4-2-9 0,-2-1-7 15,3-2 1-15,-2-4 9 0,3 0-10 16,-2-3-3-16,1-1 0 0,-2-3 0 16,3 0 4-16,-2 0-1 0,1-3 3 15,-1-3-2-15,-1-1 2 16,0-1-2-16,1 0-4 0,-1-1 0 0,1-2 0 16,-2-1 0-16,2-1 3 0,-1-3-3 15,0 1-11-15,-2-2 1 0,4-1 1 16,-4-1 12-1,-1 1 4-15,0-1-1 0,-1 1 10 0,-1-3 4 0,-3 3 0 16,-1-1 6-16,1 0-7 16,-4 0-9-16,-1 0 3 0,0 1-13 15,0 0-10 1,-2 0 20-16,-1 1-7 0,-1-1-12 0,0-1 32 16,-1 1-10-16,-2-2-5 0,-1 1-20 0,-2 1 24 15,0-1 24 1,-1-1-33-16,0 1-3 0,-3 0 6 0,-1-1-18 15,-3 0 17-15,0 0-16 16,-2-1 11-16,0 1-12 0,-3-1 0 0,0 0 1 0,-2 1-1 0,-1 0 0 31,-3 2 0-31,-1-2 0 0,-1 3-1 16,0 0-13-16,-4 1-3 0,0 1 16 16,0 0-20-16,-4 1 18 15,0 2-14-15,2 2 0 0,-4 1 12 16,0 2 1-16,0 1-20 0,-2 3 20 15,0 3-20-15,0 0 10 0,-3 3 11 16,1 5-17-16,-2 3 15 0,2 1-15 16,-1 5 6-16,0 2 11 0,1 1-15 15,0 3 14-15,0 1-16 0,1 3 6 16,1-1 10-16,1 3 1 0,0 0 0 16,2 0-1-16,4 1-1 0,-1-1-12 15,5 1 13-15,1-1-13 0,4-1 12 16,2 0-9-16,1 0 0 0,4 1-3 15,0-1 13-15,2 0 2 0,2 0 1 16,2-2-2-16,3 2-11 0,0-3 10 16,0 1 0-16,2-4 0 0,5 0-17 15,3-4-1-15,3 0 21 16,4-1 19-16,0-2-16 0,2-1-3 0,4-1 17 16,2-1-1-16,2-1 0 0,1-1 17 15,2-2-4-15,1-1-28 0,1-2 48 16,1-2-35-16,0-1-12 0,2-1 19 15,-1-1-5-15,2 0-14 0,0-1 0 16,-1-3 14-16,1 0 0 0,-2-2-3 16,1 0-12-16,-3 0 2 0,-1-3 14 15,1 1-4-15,-1-2-10 0,-4 0 10 16,2-1-10-16,-1-1 10 16,-3 1-9-16,2-1 9 0,-3 0-10 0,-1-1 16 15,-3 0-17-15,0 3 10 0,-4-2-10 16,0 2 16-16,-2-1-16 0,0 1 24 15,-4 0-6-15,1-3-1 16,1 2 1-16,-3-2-7 0,1 0 0 0,-1-1-11 16,0 0 11-16,-1-1-11 0,0-1 0 15,0 0 11-15,0 1-11 0,-2-2 2 16,0 1 9-16,-2-1-13 16,-1-3 0-16,-1 2 0 0,0 0 13 15,-2-1-11-15,0-1 1 0,-1 1-1 16,-3 1-2-16,-2-2 0 0,-2 0-1 15,1 1 0-15,-5 0-15 0,1 0 16 16,0 0 0-16,-5-1-3 0,-1 2-10 16,-5-1-7-16,-1 2 19 0,-1 0-1 15,-1 1-21-15,-5 3 21 0,0 1-1 16,-1 2-17-16,-2 1 18 0,1 2-11 16,-4 2 11-16,2 2-1 15,0 2-1-15,-3 1-12 0,3 0 14 0,-3 5 1 16,0 3-25-16,0 1 24 0,2 2-2 15,1 1 4-15,0 3-13 0,2 1 13 16,0 3-16-16,1 0 3 0,1 4 0 16,0 1 10-16,1 4-14 0,1 3 15 15,1 0-1-15,2 2-20 0,6-1 8 16,0 2 14-16,4-1 0 0,4-1 0 16,5-2-11-16,4 1 12 0,2 0 0 15,2-1 0-15,6 2 1 0,4 2 13 16,4 0-12-16,3 5-2 0,6 10-41 15,8 11-174-15,6 10-78 0,2-5-59 16,-12-19-95-16</inkml:trace>
  <inkml:trace contextRef="#ctx0" brushRef="#br0" timeOffset="120030.36">5440 11052 33 0,'0'0'22'0,"0"0"-2"0,0 0-4 0,0 0 14 16,0 0-11-16,-22-53-17 0,16 44 2 15,2 1 22-15,-1-3 6 0,1 1-6 16,-2 0 1-16,1-1-5 0,1-1 14 16,-5 3-16-16,3-2 12 0,-4 2 89 15,2-1-79-15,-4-1-25 0,2 2-16 16,1-1 2-1,-5 0-2-15,2 1 0 16,-2-2-1-16,2 3-15 0,-1-1 2 16,-3 3 11-16,0-1-1 0,-1 2-37 15,1 1-31-15,-2 1 41 0,-1 3 30 16,-4 0-22-16,-1 6 2 0,-3 2 4 16,1 3-14-16,-5 4 11 0,0 4 2 15,0 2-5-15,-3 3-1 0,0 2 6 16,-1 3 4-16,1 0-3 0,-5 3 3 15,1-1-10-15,2 1 7 0,-1 0 15 16,-2-2 1-16,1-2 2 0,3-2 14 16,2-3 17-16,0-2 19 0,3-3 30 15,2 0 6-15,4-5-7 0,5-1-19 16,1-3 7-16,5-1-7 0,3-1-14 16,4-2-15-16,5-2-33 0,1 0-13 15,0 0-26-15,6 3 37 0,5 0-9 16,4 3 11-16,3 2 13 0,3 1-12 15,6 1 0-15,4 1 1 0,2 1 11 16,4 0-9-16,2-1-2 0,2 0 11 16,2-1-12-16,1-1-1 0,1-3 2 15,4 0-1-15,-5-2 1 0,3-1-1 16,0-2-1-16,-1-1-1 0,0 0 1 16,-3-1-1-16,-1 0 0 0,1 0 0 15,-2-1 1-15,-3 1 0 0,2-1 2 16,-3 0-2-16,-3-1 2 0,-1 1-1 15,-2-1 2-15,-3 0 0 0,1 0 13 16,-1-3-3-16,-5-2-9 0,3-1 9 16,-4-2 6-16,1-2-3 0,-4-2 1 15,1 1-4-15,-3-2-10 16,-2 0 13-16,-3-3-3 0,0-1-11 0,-1-2-2 16,1-1 3-16,-4-1-1 15,-1-2-1-15,-2-1-1 0,-5-3-1 0,1 0-38 16,-1-1 9-1,0-3 11-15,-3 1-10 0,-4-2 25 0,0 1 4 0,-5 1-36 16,3-1 36-16,-3 1 3 0,-4 2 10 16,1 0 0-16,-2 3-10 0,0 0 23 15,-1 2-3-15,0 1-20 0,-2 2 20 16,-3 2-4-16,1 1-6 0,0 4-1 16,-4 1-12-16,0 2-2 15,0 3-1-15,-4 2 0 0,0 2 1 16,-1 2-1-16,-2 1 0 0,-3 0-13 15,0 4 15-15,0 3-12 0,-1 1 13 16,-2 2-4 0,3 0 3-16,1 1 1 0,-2-1 1 0,1 1 3 0,-1 0 9 15,4 0 13-15,0 0-3 0,4-1-7 16,1 2 0-16,0-2 7 16,5 1-7-16,0 0-12 0,1 1-2 0,2-1 1 15,2 1-1-15,1 0-2 0,2 1-1 16,1-2-2-16,4 0 0 0,1 1-1 15,1 2 1-15,3-3 3 0,3 3 0 16,2 1 0-16,0 1 1 0,0 1 19 16,6 0-4-1,2 3 4-15,1 0-4 0,1 1 0 0,4 0-14 0,-1 2 15 16,2-2-14-16,1 2-3 0,4-2 16 16,-1 0 13-16,1 0 1 0,2-2-17 15,4 1 13-15,-3-3-7 0,3-3 1 16,0 1 3-16,2-3 9 0,1-2 1 15,2-1-30-15,-3 0 20 0,1-2-21 16,2 0 11-16,-1-1-11 0,1 1 11 16,-1-1-9-16,-1-3 9 0,0 2 3 31,2-2-3-31,0 0-10 0,0-3 17 16,1 0 2-16,-2 0-9 0,2-5 0 0,0-1-10 0,0-1 0 0,1-2 16 31,-2-1-15-31,0 1-2 0,1-3 1 0,-2 2-1 15,-3-2 0-15,2-1 1 16,0 0-1-16,-4 0-1 0,2-2-1 16,0 1 0-16,-6-1 0 0,1 2 0 15,-4-1 0-15,-2-1 0 0,-4 2 1 16,1-1 0-16,-5 1 1 0,0 1 11 16,-4-1-11-16,-2 0 15 0,-2-2-14 15,0 2 9-15,-2-2-12 0,-4-1-3 16,-4 0-10-16,-2 0 9 0,0-2 1 15,-5-1-10-15,-3 0 0 0,-4 0 0 16,-2 0-13-16,-2 0-16 0,-3 2 12 16,-1 0 11-16,-1 2 3 0,-3 1 3 15,1 2-10-15,-4 1 0 0,3 2 10 16,0 0 13-16,0 2-3 0,-1 1-27 16,-2 1 28-16,3 0-1 0,1 1-10 15,0 0-2-15,-2 3 15 16,4-1 0-16,0 1 0 0,-1 1-2 15,4 0 0-15,-1 0 0 0,2 0 2 16,0 1-3-16,2 1 2 0,0 2-1 16,1-1 1-16,2 1-3 0,-1 0 2 15,4 0-1-15,1 2 1 0,2-1-1 16,-2 2 1-16,2 0 2 0,3 1 2 16,-1 0-1-16,2 1 1 0,0 0-2 15,5 2-1-15,1 1-12 0,3 0-7 16,-2 1 1-16,4 2 16 0,2 2 3 15,1 0 0-15,0 3-2 0,2-1 2 16,6 3-1-16,-2 1 1 0,4 1 0 16,-1 2 3-16,5 0 0 0,1 2-1 15,2 0 11-15,1 0-10 0,3 0-1 16,4-2 2-16,-3 1-4 16,5-3 19-16,0-1-18 0,-1-2 1 0,3 0 15 15,-2-4-1-15,0-2 0 16,1 0-16-16,-1-3 13 0,1-1-12 15,-1-2 0-15,-1 0 2 0,2-1-2 0,-2-2 17 16,2-1-16-16,0 0 18 0,-4-2 3 16,3 0-22-16,-4-1 2 0,3-1 0 15,-5 0 10-15,4-1 10 0,-5 0-21 16,0 0 1-16,1-3 20 16,0 0 3-16,-2-2-6 0,0-1-1 15,-2 0 1-15,0-2 3 0,1-3-7 16,0 1-3-16,0-3 0 0,-2 0-11 15,1-2-1-15,0 0 12 0,-1-1-11 16,-1 0 0-16,1 0 1 0,-2-3-3 16,3 0 1-16,-4 0 1 0,-2 1 1 15,0-2 10-15,0 2-11 0,-5-2 1 16,4 2-1-16,-6 0-1 16,1-2 13-16,0 3-14 0,-2-2-16 0,0 1 16 15,-3 1-3-15,0 0 2 0,0 1 0 16,0-1-12-16,0 0 11 0,-5 1 0 15,-1 0 0-15,1-1-18 0,-4 1 4 16,0-1 3-16,-3 1-7 0,-1 2 20 16,1-1-19-16,-4 2 16 0,-1 1-14 15,-1 3-5-15,-1 1-8 0,-1 1-2 16,-1 2-7-16,-3 2-13 0,-1 2 22 16,-4 1-9-16,0 0 3 0,-1 4 4 15,-3 2-1-15,-1 1 1 0,-3 3-4 16,-3-1 10-16,4 3 10 0,-5 1-11 15,2 1 1-15,-3 0-3 0,2 4-20 16,-1 0 10 0,1 0-26-16,2 4 26 0,0-2-128 0,1 3 125 0,2 0-4 15,2 1-48 1,2 1-43-16,6 1-26 0,6-6 52 0</inkml:trace>
  <inkml:trace contextRef="#ctx0" brushRef="#br0" timeOffset="142709.46">26418 11685 10 0,'0'0'52'0,"0"0"-13"15,0 0 3-15,0 0-2 0,0 0-11 16,0 0-26-16,38-53-1 0,-22 46 11 15,0-2-9-15,3 1 19 16,4 0-10-16,2 1-10 0,1 0 20 0,3 0-21 16,3 2-1-16,-2 0 1 0,3 3-1 15,0 0-1-15,-1 0-1 0,1 2 0 16,-2 0-1-16,1 0 0 0,-1 0 2 16,0 2 0-16,-2 0 0 0,-1 2 0 15,-2-2 0-15,0 2 1 0,-1 0 0 16,-3 1-1-16,-1-1 0 0,-1 0 0 15,-3 2-3-15,-2-3-14 0,-3 0 4 16,-1 0 10-16,-2 0-10 0,-3-1 10 16,-2-1-10-16,-1 0 10 0,-1 0 1 15,-2-1 2-15,0 0 4 0,0 0 18 16,0 0-2-16,-4 0-20 0,-2 0 0 16,-2 0-3-16,-5 0-1 0,-2 0-9 15,-6 0 12 1,-2 1 1-16,0 0-1 0,-4 1 0 0,-2-1-1 0,0 2 2 15,-1-3 0-15,-1 1 0 0,-2 1 0 16,0-2 1-16,1 1 0 0,1 0 0 16,0-1 1-16,1 0 11 0,1 0-10 15,-1 0 10 1,-1 0-10-16,2 0 10 0,-1 0-11 0,-1 0 10 0,-2 2-12 16,-3 1-3-16,1 1 1 0,-4 3 2 15,1-2-1-15,-1 1-1 0,2 1 2 16,0 0 0-16,3-2-1 0,2 1 1 15,2-1 0-15,6 0 0 0,4-2 3 16,4-2-1-16,6 0 17 16,3-1 30-16,4 0 56 0,3-1 5 15,0-1-65-15,2-2-45 0,5 1-23 16,3-1 4-16,7 1-8 0,1 1 14 16,7-3 11-16,3 3 1 0,1-2 0 15,2 0 1-15,3-1 1 16,0 0 1-16,7-1 1 0,-3 0 0 0,6-1 0 15,-1 1-1 1,4-1 1-16,0 0-1 0,1-1 0 0,0 0-1 0,-1 1 0 16,-2 0 0-16,-2 0 1 0,0 1-1 15,-4 0 3-15,-2 0-1 16,-2 0 13-16,-4-1-3 0,-1 3-11 0,-1-1 2 16,-4 1-1-16,-1 0 16 0,-3 0-16 15,0 1 13-15,-3-1-3 16,-1 1-11-16,-2 0 11 0,-1 1 3 0,-1-2 14 31,-4 1 2-31,-2 1-12 0,-1-1 6 16,-2 2 3-16,-1 0 17 0,-2 0 9 15,-1 0-12-15,0 0-24 0,0 0-19 16,-3-1-18-16,-4-1-15 0,-2 0 4 16,-7-1 9-16,-3 1 4 0,-4-1-7 15,-3 1 10-15,-2 1 10 0,-5 1-10 16,-1-2 0-16,-2 3 12 0,0-2-3 15,-1 2 2-15,0 0-1 0,3 0-10 16,-1 0 13-16,4 0-1 0,0 2 0 16,4-1 0-16,2 1-1 0,1 1-1 15,0 1 1-15,3 0 1 0,2 1-1 16,0-1-1-16,0 1-10 0,4-1 9 16,-1 2-18-16,3 0-1 0,-2-2-3 15,2 3-13-15,-2 0-1 0,2 1-38 16,0 1-16-16,1 3-40 0,0 1-13 15,3-3-18-15</inkml:trace>
  <inkml:trace contextRef="#ctx0" brushRef="#br0" timeOffset="145024.47">27735 11559 13 0,'0'0'33'0,"0"0"-11"0,67-28-19 0,-33 19 0 16,12 1 23-16,13 0-3 0,19 0-4 0,7 3 7 16,0 2-3-16,-1 2 26 15,-10 1-10-15,3 0-9 0,-3 1 2 16,-3 1-2-16,-1 2-4 15,-6-2-3-15,-11 1-4 0,-12-1 20 0,-9-2-6 16,-1 0 6-16,2 0-13 0,6 0 10 16,5-4 0-16,-4-1 3 0,0 1-6 15,-3-3 12-15,-3 0 4 0,-1-1-10 16,0 0-16-16,-3-2-3 0,-5 2 2 16,1-1 4-16,-8 0 0 0,1 2 14 15,-5 1-11-15,1-1 7 0,-7 2-17 16,0 1 14-16,-6 1 3 0,0 0-7 15,-1 1 4-15,-1 1-4 16,0 0-29-16,-3-2-21 0,-5 1-28 0,-7 1 7 16,-7 0 13-16,-7-1 12 0,-7 1 4 15,-4 1-3-15,-6 0 3 0,-1 0 10 16,-1 1 2-16,0 1-2 0,-1-1-1 16,3 0-9-16,0 1 12 0,2-1-1 15,5 1-1-15,5-2-20 0,1 0 23 16,5 2-13-16,5-1 0 0,1 1-3 15,6 0-14-15,4 1-2 0,-1-1-89 16,6 1-68-16,-1 0 120 0,3-1 11 16,-2 1 6-16,1 0 22 0,-1-2 1 15,0 1 9-15,-1 1 17 0,-3-1 0 16,1 1-10-16,-1-1 13 0,-1 1 0 31,1 0-2-31,0 0-11 0,1-1 13 0,5-1-2 0,-2 2 0 0,5-3-17 31,2 1-17-31,0-1 33 0,1 0 3 0,4 0 15 0,3 0-15 0,6 0-1 16,4 0 0 0,7-1 1-16,5-2 1 0,6 0-1 0,2 0 1 15,2-1 2 1,4 0 13-16,-1 0 7 0,11 0-20 0,8 1 14 0,12-3-1 16,2 2-14-16,-3 0 11 0,-8 0 0 15,-9 1-10 1,0 0 10-16,-4 1-10 0,-10 0 0 0,-7 1 0 0,-7-1 10 15,-2 1-9 1,0-2 9-16,6 0 6 0,1-1 1 16,-3 0 9-16,0-1 7 15,-8-1-3-15,-2 0-1 0,-4 1 63 0,-3-1-33 0,-3 1 22 0,-5 2 50 16,-2 0-26-16,-1 0-46 0,-1 2-20 16,0-1-16-1,-1 2-12-15,0-1-14 16,0 1-16-16,0-1-17 0,-6 1-22 15,-3-2-17-15,-9 1-26 0,-9-1 72 16,-18 1 10-16,-15-2-4 0,-15 3 7 16,-5 0 13-16,8 0-3 0,5 0 3 15,7 2-3-15,1 0-13 0,0-1 16 16,-1 0 1-16,1 0-1 0,-4 1-2 16,3 0-1-16,-3 0 2 0,-1-1-1 15,-2 2 1-15,0 0-12 0,2 0 12 16,2 0-2-16,3 1 2 0,3-1-1 15,10 1 1-15,7-2-2 0,9 1-10 16,3 0 13-16,-4 0-1 0,-7 2-6 16,-2 2-32-16,-2 0 10 0,1 2 6 15,-1-1-120-15,3 1 104 0,3 1 19 16,6-1-107-16,5 0-52 0,5 1 77 16,10-3 22-16</inkml:trace>
  <inkml:trace contextRef="#ctx0" brushRef="#br0" timeOffset="148441.01">20276 11557 10 0,'0'0'42'15,"0"0"-3"-15,0 0 7 0,0 0-13 0,0 0 6 16,55-33 3-16,-51 30-3 0,0 0-3 16,0 0 13-16,-3 2 3 0,0-1-16 15,-1 2 0-15,0-1-10 0,0 1-23 16,0 0-3-16,-5 0-2 0,0-1-31 15,-3 1 1-15,-5 0 19 0,-7 0 10 16,-5 0-1-16,-4 2-15 16,-3 1 17-16,-3 3 0 0,-4-2-1 15,-4 2 0-15,-6 2 3 0,-9 0-1 16,-10 2 1-16,-4-1-2 0,17-3-15 0,9 0-9 16,6-1 13-16,3-2-17 15,-2 1 29-15,-2-1 1 0,6 1-43 0,-7-3 24 16,-1 2 6-16,1-1 12 0,2 0 0 15,1-1-22-15,6-1 23 16,2 1-13-16,3-1 9 0,1 0-8 0,5 0 11 16,0 0 2-16,2-1 24 0,3 0 139 15,-2 0-164-15,-1 0-46 0,2 1 33 16,4 0 13-16,3 0 0 0,7-2 19 16,1 1 47-16,2 1 5 15,1-2-25-15,0 1-13 0,0-2 6 16,0 0-20-16,3 0 47 15,1 0-47-15,4-1-22 0,2-1 3 0,6 0-46 16,2-2 27-16,7 0 18 0,2-1-19 16,5-1 0-16,6 2 17 0,0-1 3 15,0 0-3 1,8 0-10-16,-3-2 13 0,3 3-3 0,9-2 3 0,6-1-17 16,12-1 17-16,-3 1 10 15,-5 3-10-15,-6 1-16 0,-5 2 16 16,-3-1 0-16,0 2-1 0,-5-1 2 0,-9 1-1 15,-6 0 1-15,-1 0-1 0,6 0-2 16,5-1 2-16,7-2 0 0,-2 1 2 16,0-1-2-16,-3 2 0 15,-1 0 0-15,1 1-1 0,-5 0 1 0,-2 0-1 16,-4 1-2-16,0-1 2 16,-3 1 1-16,-3 0-1 0,-2 0 0 15,-2 1 0-15,-5 0 1 0,-2-1 1 0,-3 1 0 16,-4-1-1-16,0 2 2 0,-4 0 12 31,-3-1 2-31,0 1 3 0,-1 0 4 0,0 0 7 16,0 0 41-16,0 0-45 0,-2 0-23 15,-6 0-3-15,0 0-56 16,-8 0 24-16,-5 0 30 0,-8 0-17 16,-5 1 3-16,-6 4 14 15,-10-1-1-15,-9 3-10 0,-10 0-3 16,-4 2 16-16,4 1-1 0,5 1 1 15,6 0-1-15,0 0 1 0,-1 1-2 16,1 3-25-16,1-2 27 0,-1 1 2 16,3 0-2-16,8-2-4 0,6-1 4 15,9-2-16-15,1 0 16 0,-4 2 2 16,-5 1 10-16,-6 1-12 0,8 0-3 16,3-1-30-16,4-1 17 0,5-1-33 15,4-2-13-15,9 0-10 0,6-1-26 16,2 0-42-16</inkml:trace>
  <inkml:trace contextRef="#ctx0" brushRef="#br0" timeOffset="149866.57">28305 11512 17 0,'0'0'36'0,"58"-23"-3"15,-29 11-17-15,2 0 10 0,0 1 4 0,0-1-1 0,3 2-6 16,-1 1-4-16,3 0-15 0,-1 2 9 16,3-2 3-16,-1 1-13 0,2 3 0 15,1-1 0-15,1 2 0 0,1 1 0 16,0 1 17-16,2 1-17 0,2 1 0 15,-2 0 10-15,-1 0-12 16,3 0 2-16,-6 1 0 16,2 2 0-16,-4-1 0 15,-1-1 0-15,-3 2 0 0,-1 0 0 0,-4-3-1 0,-1 1 1 0,-4-1 1 32,-4 0-1-32,-1 0 0 0,-5 0 14 0,-1-1-14 0,-3-2 13 0,-1 0 7 31,-2 2 10-31,-5-1 19 15,0 1 13-15,-2-1 13 0,0 1-9 0,0-1-30 16,-1 0-39-16,-2 0-25 16,-6 0-1-16,0-1-4 0,-5 0 4 0,-6 2 7 15,-7 0 6-15,-5-1 9 0,-4 2 2 16,-7 0-13-16,-8 0 15 0,-12 0 0 16,-12 3-1-16,0 0 1 0,3 0 0 15,6 0-1-15,7-1-2 16,0 0 2-16,-1 0-2 0,0 0 0 15,-2 1 0-15,0-1 2 0,5 1 0 16,-1 0 1-16,3 0 1 0,10-1-1 16,7 0-13-16,9 0 11 0,6 1 0 15,-5-1 4-15,1 0-2 0,1 1 0 16,6-2-2-16,4 1-12 16,5-1 12-16,5 2-19 0,2-3 5 0,3 2-13 15,1-1 16-15,0 2 1 0,2-2 12 16,4 3 13-16,3-1 0 0,4 1 6 15,6 0-15-15,4-1 15 0,2 0-6 16,7-2-10-16,4 1 10 0,4-2-11 16,0 0 0-16,13-2 1 15,8-2-1-15,12-1-1 0,2-2 2 0,-8 0-2 16,-12 3 1-16,-15-1-1 16,3 1-1-16,7 1-1 0,8-1 0 0,-2 1 0 15,-12 1 0-15,-13 1 0 0,-3 0 1 16,7 0 0-16,2 0-2 0,5 1 2 15,-1 0 3-15,-5-2-1 0,-1 2 1 16,-1 0 0-16,-4 0 7 0,-1 0-10 16,-5 3-104-16,0 3-59 15,-9-1-43-15</inkml:trace>
  <inkml:trace contextRef="#ctx0" brushRef="#br0" timeOffset="172301.12">31214 8489 225 0,'0'0'0'0,"0"0"-49"0,-12-60 49 0,11 42 33 15,0-3 3-15,1 3-10 0,0 0-24 16,0 3-1-16,0 0 0 0,0 0-1 16,0 1 0-16,0-1 2 0,-2 0 10 15,1 0-11-15,0 2-1 0,-1-1 20 16,2 1 32-16,-2 1-3 0,0 2 23 16,1 1 12-16,-2 2-25 0,2 0-7 15,1 6-19-15,0 0-33 0,0 1-104 16,0 0 35-16,4 7 36 0,2-1 30 15,5 4-13-15,1 0 16 0,4 2 13 16,7 2 10-16,1 0 13 0,7 0-34 16,3 1 27-16,4 0-13 0,11 1 1 15,12 2 2-15,10-1-15 16,6-1 15-16,-4-3-6 0,-4-3-13 0,-9-4 0 16,0 1 0-16,-4-2-3 0,1 0-39 15,-1-1 9-15,0-1-3 0,-1-2-3 16,-9 1 0-16,-9-2 6 0,-8 0 10 15,-2 0 7-15,4 0 14 16,2 0-11-16,2-3 13 0,-6 0 0 16,-2-3 3-16,-8 0 13 0,-4 0-3 0,-6 1 14 15,-4-2 8-15,-3 1 37 16,-2-2 19-16,-5 1-22 0,-2-2-34 16,-8 0-35-16,-3 1-3 0,-5-3-13 15,-6 2 15-15,-5 2-2 0,-13-1 3 16,-11 1 13-16,-11 1 10 0,-3 2-4 15,2 3-2-15,7 1-14 0,5 0 10 16,2 1 0-16,-3 2-10 0,2 2 13 16,-2 2-16-16,2-1 0 0,0 1 2 15,3-1-2-15,0 0 1 0,-1 3-2 16,0-2 1-16,3 2 0 0,6-1-2 16,8-2 0-16,7 0 0 15,1 2 0-15,-3 0 0 16,-3 1 1-16,-4 2-3 0,1 0 3 0,5-1-1 0,5-1 1 15,3-2-2-15,5-1 1 0,2 0-1 16,6 0 1-16,1-2-17 0,6-1 6 16,2 0-17-16,3 0-22 0,1 0 33 15,1 0 19-15,6 1 1 0,-1 1 15 16,6-1-13-16,3 2 14 16,3 0-15-16,1-2 12 0,6 2-12 0,1 0 12 15,6 0 2-15,0-2-16 0,2 0 3 16,5 1 10-16,1-1-11 0,0-1 21 15,4-1-20-15,0-1 16 0,-2 1 1 16,5-1-4-16,-3-1 7 0,-1 0-10 16,-1 0 10-16,-3-3 3 15,1 0 0-15,-3-1 10 0,-3 1 6 16,-1-1 1-16,-4 0-1 0,-2 2 4 16,-2 0-4-16,-5-1-16 0,-1 3-3 15,-3-1 0-15,-2 0-1 0,1 1-2 16,-4 0 26-16,0 0-11 15,-1 0-5-15,-1 0-4 0,1 0-7 0,-1 0 7 16,-2 0-3-16,-2 0-7 16,-2 0 4-16,1 0-4 0,-2 0-13 0,-1 0 10 15,0 0-11-15,-1 0 2 0,0 0 12 16,0 0-14 0,0 0-1-16,0 0-1 0,0 0-1 0,0 0-1 0,0 0-11 15,0 0 0-15,0 0-7 0,0 0-2 16,0 0-1-16,0 0-3 0,0 0-3 15,0 0-7-15,0 0 32 16,0 0 2-16,0 4 1 0,-2 1-15 0,-1 1-10 16,2 0-13-1,-2 0-10-15,2 0-16 0,0 0 6 16,-1 2-9-16,1-1-10 16,-1 0-17-16,2 1 1 0,0 2-27 0,0 1-39 15,0 1-48-15,0-2-56 0</inkml:trace>
  <inkml:trace contextRef="#ctx0" brushRef="#br0" timeOffset="177254.03">23028 1904 563 0,'0'0'0'0,"32"-61"0"0,-18 42 62 0,3-3 10 16,1-4 9-16,4-1-9 0,4-2-30 15,-4 5-19-15,-2 4-10 0,-1 2-13 16,-3 6-2-16,0 1-11 0,-4 3-10 15,1 4-6-15,-4 2 6 0,0 2-23 16,1 0-48-16,-5 0-17 16,1 3 0-16,0 3 17 0,-3 1 19 15,-3 1 72-15,0 1 3 0,-4 1 4 0,-7 3 9 16,-3 2-13-16,-3 1-4 0,-4 2-9 16,-7-1 11-16,-1 2 0 0,-3-1 2 15,-2 1 0-15,-1 1 1 16,-3-1 0-16,3 1-1 0,-6-1 1 15,-2 2 1-15,-9 5 18 0,-2-1 0 16,1-1 12-16,3-2-9 0,10-3 0 16,-4-1-4-16,6-1-6 0,1 0 4 15,2-2-14-15,2 0 10 0,2-2-11 16,3-1-1-16,2-2 3 0,2 1-2 16,3-4-1-16,1 2-1 0,2-4 2 15,4 3-1-15,2-3 2 0,2-4 1 16,5 2 15-16,3-3-3 0,-1 1 17 15,2-1 13-15,1 0 3 0,0 0-17 16,1 0-31-16,3 0 3 0,1-4 9 16,5-1 0-16,4-4 19 0,3-1 4 15,6-1-16-15,2-1 22 0,5-5-3 16,2 0-6-16,5-1-7 0,2-2-23 16,2-1 20-16,-4 1 0 15,-5 4-20-15,3 0-1 0,0-3 0 16,5 0 2-16,6-5-2 0,-1 1-2 0,-3-1-1 15,3 1 1-15,-4 1 0 0,1 1 1 16,-3 1-1-16,3 1-1 0,-5 3-3 16,-1 1 2-16,-3 1-11 0,-3 3 10 15,-1 2 2-15,-7 1-1 0,-2 2-11 16,-4 1 12-16,-4 2-22 0,1 1 3 16,-9 1-3-16,0 1-6 0,-2 0 9 15,-1 0 17-15,-1 0 3 0,0 1 2 16,-1 3 18-16,-5 2 6 0,0 1 0 15,-7 4-13-15,-2 5-11 16,-8 3 0-16,-4 4 11 0,-5 5-11 0,-11 10 0 16,-11 8 17-1,-10 12-19-15,-8 8 4 0,-10 4-2 0,0-3-2 16,4-5-2-16,4-5-15 0,6-4 4 16,-3-3-26-16,0-2 13 0,3-3 10 0,-1 0 3 15,3-4 11-15,3-2-1 16,4 0 1-16,13-6 1 0,8-8-1 15,11-5 1-15,5-2 1 16,-2 2-1-16,-2 3 1 0,3-1-2 0,7 3-31 16,5-3-166-16,7 3-71 0,3-7-76 15</inkml:trace>
  <inkml:trace contextRef="#ctx0" brushRef="#br0" timeOffset="183934.17">26198 16517 36 0,'0'0'0'0,"0"0"0"0,0 0 55 0,0 0 7 16,0 0 0-16,0 0-62 0,0 0-14 15,-51-9 1-15,47 13 13 16,2 3 2-16,-1 0 21 0,1 0-3 0,1-1-19 15,0 1 0-15,0 0 1 0,1-2-2 16,0 0 1-16,0 1 1 0,0 0 0 16,1 0-1-16,1 0 1 0,1-2 11 15,1 2-10-15,3-1-1 0,0-1 18 16,4-1 15-16,0 0 34 0,5 0-14 16,3-3-2-16,3 1-21 15,4 1-6-15,2-2-13 0,4 0-11 16,1 0 2-16,2 0-2 0,4 0 1 15,1 0 10-15,1 0 0 0,1 0-13 0,0 0 0 16,0-2 0-16,-1 1 0 0,3-2 2 16,-2-1-2-16,3 0 0 0,0-2 20 15,-1-1-20 1,1 0-1-16,-4 0 1 0,-1-2 0 0,-2 2 1 0,-2-2 12 16,-3-1-13-16,0 1 2 15,-3-1 0-15,-2 0 1 0,-2-1 10 16,-1 1-10-16,-5 1 13 0,0 0 0 15,-4 1 24-15,-3 1 8 0,-4 2 1 16,-1 0-3-16,-4 1-7 0,0 1 20 16,-1 0 3-16,-2 0-4 0,0 0-12 15,0 1-17-15,-1 0-26 0,0 0 11 16,0 0-14-16,0 0-2 0,-1-1-11 16,-3 0 10-16,-2 0-20 0,-2-1 4 15,-3 0-4-15,-3-1 3 0,-4 2 7 16,-4 0-6-16,-4 2 6 0,-2 1 10 31,-3 0-17-31,-3 0 17 0,-1 0-10 0,-1 1 12 0,1 2 1 0,0 0 0 16,0 0-3-16,0 1 2 0,1-1-1 15,1 0 0-15,-1-1 0 0,4 1 1 16,0-2-12-16,4 2 13 0,6-3 0 16,2 0 0-16,4 0-62 0,2 0 16 15,2 0 7 1,0-3-3-16,-2 2 22 0,-1-1 4 0,-4 0-4 0,-3 2 7 15,-1 0-3-15,-1 0 0 16,1 0-7-16,-1 4 20 0,3 0-23 16,1 2 9-16,0-2 14 0,1 2-23 15,1 0 13-15,3-2-3 0,2 3 13 16,0-3-10-16,1 1-10 0,4-1 20 16,0-1-10-16,1 1-3 0,1-1 14 15,2-1-18-15,1 0-6 0,1 1-10 16,0-3-6-16,0 2 12 0,2-1 17 15,3 1 13-15,3 1 3 0,1-1 23 16,8 0 3-16,8-1-9 0,6 2-7 16,12-3 3-16,15 0-13 0,11-6 33 15,4-1-20 1,-3-2-15-16,-8 2 19 0,-13 0-18 0,-9 1-2 0,-8 2 0 16,-4 0 0-16,6-1 0 0,4 1 0 15,1 1-1-15,0 0 1 0,-5 0 0 16,-2 1 0-16,-2 1-1 0,-3 0 0 15,-4 0 1-15,0 1 0 0,-4-2 0 16,-4 1-1-16,0 1-1 16,-5 0-2-16,-1 0-9 0,-2 0 10 15,-3 0-23-15,-2 1 6 0,-1 1-2 16,-1-2-1-16,0 1 20 0,-3 1 3 16,-7 0 15-16,-3 2-15 0,-6 0 0 15,-5 0 0-15,-7 1 3 0,-5 0-3 16,-2-1 3-16,-3 1-3 0,-3-2 4 15,-1 0-1 1,-2-1-2-16,1-1 2 0,-2-1 17 0,1 0-19 0,-1 0 18 16,3 0-2-16,-1-1 15 0,2 0-6 15,-2 0 4-15,2 1-4 0,-1 0-23 16,-10 2 10-16,8 2-13 0,-2 5 0 16,0 0-12-16,5 2 11 0,-4 2 1 15,0-1 0 1,5 0 1-16,2 1-1 0,5-3-1 0,2-1 1 15,7-3 2 1,5 0 0-16,4-3 11 0,7 0-9 0,6-3 12 0,3 0 30 16,2 0 42-16,0 0 55 0,0 0-71 31,4 0-72-31,0 0 0 0,5 0-46 0,5 0 17 16,5-3 29-16,7 0-1 15,5 0 2-15,5-2 0 0,4 0 0 16,2-1 15-16,1 0-16 0,3-2 1 15,8-1 0-15,7 0 1 0,-6 2 0 16,-4 0 0-16,-9 2-1 0,-7 1 0 16,3 0 0-16,4 0 1 0,-1 1 0 15,-4-2 1-15,-2 2 0 0,-3 0-1 16,-3 1-1-16,-1 0-1 0,-4 1-2 16,-4 1 0-16,3-2-1 0,-6 2-1 15,-1 0 1-15,-3 0-13 0,-1 0-1 16,-3 2 1-16,-2 0 0 0,1 0 3 15,-5 0 0-15,0-1-10 0,-1 0 10 16,-2-1 11-16,0 1 2 0,0-1 1 16,-2 1 12-16,-3 1 10 0,-8 2 3 15,-3 2-7-15,-5 0-2 0,-8 3-4 16,-6 1 6-16,-3 0-16 0,-7 2 1 16,1-1 25-16,-3 0-27 0,1-1 0 15,-8 3 21-15,5-4 3 16,0 0 4-16,-2 0-17 0,10-2 3 15,-9 0-13-15,3 2-1 0,2-2 1 16,5-1-3-16,0 0 3 0,7-2 0 16,4 0-1-16,3 0 0 0,6-2 11 15,5 0-10-15,3-1 13 0,4-1 0 16,1 0-15-16,5 0-1 0,2 0-1 16,0 0-103-16,1 0-98 0,5 2 85 15,2 0-53-15,6 2-45 0,-3-1-102 16</inkml:trace>
  <inkml:trace contextRef="#ctx0" brushRef="#br0" timeOffset="187147.57">21899 4399 29 0,'0'0'0'0,"0"0"-29"16,-62-4 29-16,39 4 0 0,-4 3 0 0,1 5 0 15,-2 1 0-15,-1 2 0 16,-1 2 0-16,0 4 0 0,-1-1 0 16</inkml:trace>
  <inkml:trace contextRef="#ctx0" brushRef="#br0" timeOffset="187748.72">21096 4812 62 0,'0'0'78'15,"-40"58"0"-15,22-26-35 0,4 2-11 0,1 0-2 16,3 1-17-16,3 3 0 0,0 0-11 16,3 4 1-16,3 0 20 0,1 10-10 15,2 8-11-15,7 11-1 0,0 2 15 16,3-5 0-16,1-3-13 0,1-6 1 15,1-2 15-15,-1 2 10 0,0-1-9 16,0-2 9-16,0-1-12 0,2-1-14 16,-1-8 26-16,-2-6-25 0,6 4 9 15,-2-8 13-15,1 1-25 0,5 5 2 16,-2-8 56-16,5 5-37 0,5 1-6 16,2-3-16-16,2-2 0 0,4-4 0 15,2-5 23-15,10-2-4 0,11-5-18 16,12-5 32-16,2-6-30 15,0-8 13-15,-8-8-12 0,-3-6 17 0,1-5-21 16,-1-4-2 0,-1-3-1-16,2-2 0 0,-2-3-10 15,-3-2 11-15,-1-1 2 0,-11 2 2 0,-12 4-1 0,-5 3 2 16,-5-1 0-16,3-8 0 0,3-6 17 16,0-5-7-16,-3-9 13 0,-2-9-6 15,-7-11 12-15,-7-3-32 0,-8 1 20 16,-6 3 3-16,-8 3 6 15,-7-1 10-15,-5-2-6 0,-8-5-4 16,-4 2 4-16,-3-2-4 0,-6 1-6 16,-3 4 3-16,-5 1 3 0,-3 3-3 0,-6 3 16 15,-2 3-6-15,-2 5-10 16,-4 4-26-16,-2 3 0 16,-7 6-2-16,-1 3 1 0,-5 5-12 0,-1 8 11 15,-8 4-21-15,1 6 7 0,-5 7-7 16,0 4 22-16,1 8-32 0,1 7 10 15,3 8-6-15,3 7-20 0,4 7-22 16,5 6-47-16,4 7-38 0,1 6-72 16,6 8-36-16,20-12-53 15</inkml:trace>
  <inkml:trace contextRef="#ctx0" brushRef="#br0" timeOffset="191441.76">30311 16861 8 0,'0'0'2'0,"77"-14"11"0,-36 8-11 16,-1 1 1-16,4-2 1 0,-2 1-1 0,3 1 0 16,-1 0 10-16,-2 0-12 0,3 1 0 15,-5-1 1-15,3 3-2 16,-7-1 2-16,1 2-1 0,-3-1 2 0,-1 2-2 15,-4-1 1-15,0 1-1 0,-2 0 2 16,-4 0-1-16,-6 0 0 16,-1 0 0-16,-2 0 0 0,-6 0 1 15,2 0 10-15,-6 0 0 16,-2 0 4-16,-1 0 2 0,-1 0 30 0,0 0 62 16,0 0 13-16,-3 0-61 0,-2-1-63 15,-6 0-20-15,-1 1-2 16,-6 0 2-16,-4 0 17 0,-8 0-13 0,-4 2 12 15,-5 2 2-15,-11 1 0 0,-14 2 0 16,-16 2-2-16,-3 2 3 16,1-1-16-16,2 0 17 0,11-1 1 0,-3-1-1 15,0 0-2-15,2 1 2 0,1-1 0 16,0 0-2-16,3 0 1 0,0-3 0 16,2 1-1-16,2-2 0 0,12 0 0 15,10-1 0-15,9-1 2 0,2 1 0 16,-2-3 0-16,0 3 0 0,-2-3 0 15,6 0 0-15,4 0 2 16,8 0-1-16,6 0 12 0,4 0 10 16,2 0 39-16,3 0-62 0,1 0-48 15,7 0 25-15,4 0 21 0,5 0 2 16,3 0 0-16,10-1 0 0,1-1 0 16,4 2-1-16,2-2 1 0,3 0 0 15,3 1 0-15,3-1 0 16,0 0 0-16,7-2-1 0,7 0 1 0,12-1 1 15,1-2-1-15,-4 1-1 0,-4 0 0 16,-4 2 0-16,1-2 0 0,3 3 1 16,4-1-1-16,0 1 1 15,1-1 1-15,2 0 0 0,-4 1-1 0,-1 0 19 16,-5 2 1-16,-2-2-19 0,-11 3 2 16,-13 0 10-16,-8 0-13 0,-3 0 0 15,2 0 0-15,1 0-2 0,-1 0 2 16,-4 3-3-16,-5-3 3 0,-6 1 0 15,-5 1 1-15,-4-2 0 0,-2 0 51 16,-1 0 98 0,0-3-13-16,-1 0-97 0,-2-1-40 0,-3 0-13 0,-3-1 0 31,1 2 11-31,-4-3-24 0,-4 3 7 0,-3 0 2 0,-6 1-2 0,-2 2 6 16,-5 0 0-1,-8 0 12-15,-8 0-2 0,-12 5 3 0,-16 4-1 0,-2 0-2 16,1 1 2-1,0 2 0-15,8-2-2 16,-8 3 3-16,5 1-2 0,-4 0 2 0,3 2-2 0,1-2-1 16,0 0 1-1,3-1-14-15,5-1 14 0,12-4 1 16,14-2-1-16,9-2 1 0,10-2 1 16,0-1 1-16,1 0 2 0,4-1 20 15,7 1-16-15,7 0-7 0,1 3-336 16,8 3 160-16,2-1 32 0</inkml:trace>
  <inkml:trace contextRef="#ctx0" brushRef="#br0" timeOffset="194981.73">20134 16565 46 0,'0'0'45'0,"0"0"-41"0,73 0 12 0,-47 0 0 15,-1-2 0-15,2 1-2 0,-3 1-4 16,-1-1-9-16,-1-1-1 0,0 2 14 15,-4 0 0-15,1 0-14 0,-2 0 0 16,1 0 1-16,1 0-1 0,-2 0 0 16,1 0-17-16,-1 0 17 0,2 0 0 15,-3 2 3-15,1-1-3 0,1-1 1 16,-2 1 15-16,1-1-16 16,-2 0 1-16,1 2-1 0,-2-2 1 15,1 0 1-15,-1 0 2 0,-1 0-3 16,-1 0 1-16,0 0-2 0,-1 0 0 0,-2 0 1 15,0 0-1-15,-3 0 1 0,2 0-1 16,-3 0 1-16,-1 0-1 16,1 0 0-16,-3 0 0 0,-1 0 0 15,-1 0 3-15,0 0 20 0,0 0 3 16,0 0 4-16,0 0 12 0,0 0 7 16,-1-2-36-16,-4 1-13 0,-1 0-13 15,-3-1 10-15,-1-1-10 0,-5 3 10 16,-3-2-13-16,-2 1 15 0,-4 1-1 15,-2 0 0-15,-3 0-2 0,-4 0 1 16,0 0 1-16,-3 3-1 0,-3 0 1 16,1 0-1-16,-9 3 1 15,2-3 0-15,0 2 0 0,-3 0-11 0,5 2 11 16,-6 0-2-16,0 2 4 0,4-2-3 16,0 0-33-16,1-1 10 0,3 0 13 15,-2-2 12-15,5 0 2 0,-3-1 8 16,4-1-9-16,0 0-15 0,1-1 15 15,1 0 0-15,2-1 0 0,0 0-1 16,-2 0-48-16</inkml:trace>
  <inkml:trace contextRef="#ctx0" brushRef="#br0" timeOffset="197968.15">29078 16572 121 0,'0'0'133'0,"0"0"-58"0,0 0-75 16,0 0-1-16,0 0-12 0,0 0 0 15,-69-13 11-15,39 13-1 0,-4-3 1 16,-4 3-11-16,-6-2 11 0,-7 1 1 16,-11-1 0-16,-9-1-1 0,-3 1 0 15,5-1 0-15,7 0 2 0,7-1 1 16,9 1 0-16,10-1 1 0,6 0 14 15,5-1 14-15,-5-2 9 0,-2-1 7 16,-3-3-14-16,3 0 7 16,4 1 4-16,0-1-41 0,2 1 0 15,2 3 18-15,-2 0-20 16,5 0 2-16,-1 1 1 0,6-1 20 16,3 0-4-16,0 0 7 0,6 1 7 0,1-1 0 0,3 2 3 15,2 1-4-15,1 1-13 0,0 0-19 16,0 3-26-16,1-1-23 15,6 1 16-15,3 0 30 0,6 0 2 16,0 0 1-16,3 0-1 0,1 1 1 0,0-1-4 16,1 2-15-16,-1 1 6 0,2-1 9 15,0 1-22 1,-1 0-3-16,-2 1 16 0,4 0 12 16,0 0-2-16,-2-1-1 0,5 1-9 15,-1-2 13-15,3 0 1 0,3-1 1 16,-2 0-2-16,1 0-2 0,3-1 2 15,0 0 0-15,2 0-1 0,2 0 0 16,-2 0-2-16,2-1 2 0,-2-1-12 0,1 0 10 0,-2 0-17 16,-1 0-3-16,0-2-3 15,-2 3 24 1,-1 0-1-16,-1-1 1 0,-2 1-1 16,-2-1 1-16,-1 2 1 15,-3 0 0-15,-4-1 0 0,-6 1 0 16,-2-1 1-16,-2 1 0 0,-1 0 0 15,-4 0 1-15,-2 0 12 0,0 0 7 16,0 0 9-16,0 0 17 0,0 0 15 16,0 0-2-16,0 0-23 0,0 0-34 15,0 0-1-15,0 0-1 0,-1 0-1 16,-3 0-15-16,0-1 13 0,0 0-10 16,0 0 12-16,1 0-1 0,-2 0 1 15,0 0-1-15,2 0 0 0,-2 0 0 16,1 1 0-16,-1-1-1 0,3 1 1 15,-1 0-11-15,-1-1 11 0,1 1 1 16,0 0 0-16,1 0 1 0,1 0 0 16,0-1 1-16,1 1 1 0,0 0 0 15,0 0-2-15,0 0-1 0,0 0-18 16,0 0-1-16,0 0 1 0,0 0 15 16,0 0 4-16,0 0 4 0,0 0 9 15,0 0 0-15,0 0-13 0,0-1-12 16,0 1-31-16,0 0-25 0,0 0-10 15,0 0-27-15,2 0-84 0</inkml:trace>
  <inkml:trace contextRef="#ctx0" brushRef="#br0" timeOffset="-206761.97">10557 7299 696 0,'0'0'0'0,"0"0"-188"0,0 0 67 15,0 0 88-15,-31 57 17 0,23-31 13 16,-1 5 3-16,0 1-1 0,0 6-1 16,-3 2 2-16,0 2-3 0,-3 10 2 15,-1 9-12-15,-3 12 12 16,0 4 1-16,1-1-1 0,0-5-1 0,3-2 0 16,-2 0 2-16,1 4 1 0,-1-1 0 15,-1 3 25-15,0 1 13 0,1 0 7 16,0 2 12-16,1 1-31 0,-2 1 8 15,2 2 1-15,3 0 16 0,-1 0 1 16,0 1-5-16,3 2-5 16,-3 1-1-16,3 0 4 0,2 5-7 15,-2 0-3-15,2 1-23 0,1 2 6 16,-2-1-6-16,5 1 4 0,1 1-14 16,-2 0 10-16,4 1-13 0,0 1 13 0,2 0-11 15,0 0-2-15,1 0-16 0,3-2 13 16,2-3-23-16,-1-1 13 0,6-1 13 15,-3 0-20 1,3 1 7-16,3 0 11 0,-1 1 0 0,4-1 2 0,2 0-3 16,-1-2 1-16,2 0 0 0,0 0 1 15,5-2-2-15,-3 2 2 16,3 0-3-16,0-3-10 0,2 0 14 16,-2-1 0-16,3 0 2 0,0-3-2 15,-1-2 0-15,3 1 0 16,0 0 0-16,2-2 23 0,0 0 16 0,1-2 1 15,1-2-1-15,1-2-7 0,2-2-12 16,3-3 25-16,-1-3-22 0,3-2-20 0,1-3 0 16,3-1 16-16,-1-4-17 15,2-1-1-15,3-1-1 0,1-3 0 16,4-3 0-16,-3-2 4 0,3-2 12 16,3-4 13-16,-2 0 1 0,7-6 5 15,3-1-2-15,0 0-1 0,1-4-2 16,4-2 2-16,5-4-12 0,-4-2 12 15,7-4-15-15,-3-3-16 0,2-2 12 32,2-3-12-32,4-5 25 0,2 0 6 0,3-3-12 15,-2 0 6-15,0-1-13 0,3-5 3 0,-4-2 10 16,-1-1-6-16,-2 0 2 16,0-2-19-16,3 2 17 0,2-2-19 0,-1-1-1 0,-2 0 2 15,0-1 1-15,1 0-2 0,0 2-1 16,-4-2 0-16,1 1-1 0,-3-2 0 15,4 1 1-15,0 1 0 0,2-1 2 32,-1-2-2-32,-2 4 0 0,1-3 0 0,-1 1 0 0,-2-1 0 0,1-1-2 31,-2 0-1-31,2-3-10 0,1 1-16 16,-1-4 6-16,0 1 10 0,-2-5-9 15,-3 1 21-15,2-2-16 0,-4 0 15 16,0-2 2-16,-2-1 2 0,2 1-2 15,-3-1 13-15,0 1-13 0,-1-1 1 16,-1 1 0-16,-1 0-1 0,0 0 17 16,-2 1-16-16,-3-1 1 0,-1 2 17 15,0-2-6-15,0 1 7 0,0-3-7 16,1-1 3-16,-1 1-16 0,2-2 2 16,0-2 15-16,1-1-17 0,1-2-4 15,1-1 1-15,-3-2 1 16,-3-1 1-16,1-1-2 0,-3 0-14 15,-4-1 17-15,0-2-16 0,-1 0 16 0,-11 5 2 16,-5 7-2-16,-10 5 2 0,-1 0 0 16,5-7 1-16,3-4 13 15,6-6-13-15,-6-2-6 0,-1 0 26 16,-3-1-7-16,-2 1-15 0,-6-1 0 16,0 0 12-16,-5-1 7 0,-2 1-18 15,-1-8-2-15,0-6 33 0,-2-9-30 16,-6-2-3-16,0 4 0 0,-4 3 3 15,-2 6-4-15,-1-1 2 0,-1-3 8 16,0 0-7-16,0-1-4 0,-2-2-8 16,-2 2 10-16,-2 0 1 0,1-1-1 15,1 0 36-15,-4 0-7 0,0 0-28 16,0 0 13-16,0-1-14 0,-1-2-2 16,1 0 2-16,-1 0 0 0,1-3 0 15,-4 2-10-15,3-3 7 0,-2 1 3 16,-2-3 3-16,1 2 8 15,1-3-11-15,-3 0 0 0,2-2 0 0,-1-1 2 16,3 0 14-16,-4-2-16 0,0-2 2 16,5 0-4-16,-3-2 2 15,0-3 0-15,3 1 1 0,-2 1 2 0,1-1-3 16,1 2 2-16,-4 2 14 0,2 2-16 16,-1 2 13-16,-4 3 23 0,-1 0-20 15,-5 4-14-15,0 1-2 0,-3 2 0 16,-1-1-1-16,-4 4 0 0,1 1-2 15,-4 1-4-15,-1 3-9 16,-2 1 0-16,-1 0 3 0,-5 5 9 0,-3-2-15 16,3 10-14-16,-9-5 11 0,-2 3-8 15,-3 1 1-15,-12-5 7 0,6 9-11 16,-2 0 7-16,-7 3 3 0,-1 0-3 16,-6 3 25-16,2 2-35 0,-6 1 14 15,-1 2 2-15,-2 3 7 0,-5 1 11 16,0 1-18-16,-4 5 18 0,-5-3-20 15,0 4 5-15,-2 1-2 0,-2 2-5 16,-2 0 22-16,0 1 2 0,-4 1-23 16,2-1 23-16,-2 1-2 15,0 1 4-15,-1 0-2 16,4-1 0-16,-3 0-3 0,0 0 3 0,2 0 0 0,-1 1 0 31,1 0 2-31,2 0 1 0,-1 0 10 0,5 1-13 0,0 0 0 16,-2 2 0-16,2 0 2 0,-2 0 0 0,1 1 0 15,2 2-1 1,0-1 0-16,2 1-1 0,0 3 0 0,-1 1 0 0,2 0 0 16,1 2-2-16,0 1 0 15,0 2 1-15,-1 1 0 16,4 0-12-16,2 6 11 0,-1 2-11 0,2 1-3 16,1 5 3-16,-3 0-3 0,4 5-14 15,-3 4-19-15,3 4-29 0,0 5-16 16,2 6-10-16,0 6-20 0,1 6-42 15,1 7 9 1,0 6-16-16,1 10-19 0,19-17-43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9-06T10:43:25.8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29518 9250 49 0,'0'0'68'0,"0"0"-6"0,0 0-23 15,0 0-39-15,0 0-17 0,0 0-9 16,0 0 6 0,0 0 18-16,0 0 2 0,12-2 13 15,-4 2 4-15,-1 0-4 0,4 0 9 0,-3 0 8 16,1-1-7-16,3-1 6 0,-4 0 4 0,4 0-1 16,-2 0 1-16,0-2-1 0,2 0 11 31,1 0-1-31,-2-1-3 0,4 0-6 15,1-2 9-15,2 3-9 0,2-2-7 16,3 1-13-16,0 0 7 0,4 0-17 16,-4 1 20-16,5-1-10 0,1 1 0 15,-1 0-10-15,2-1 0 0,1 2 10 16,0-1-9-16,2-1 12 0,0 2-15 16,0-1 12-16,3 0-10 0,-1 0 10 15,4 1 7-15,-2 1-4 0,0-1 4 16,2 1-7-16,1 1 3 0,-4 1-13 15,2 0 20-15,4 0-20 0,-5 0 0 16,1 0 0-16,1 0 20 0,-1 0-21 16,-3 0 11-16,1 0-13 0,-3 0 3 15,-2-2 13-15,1 1 4 0,-2-3-4 16,1 1 7-16,-1 0-10 16,-2-1 7-16,1 0-17 0,1 0 23 0,-2 3 0 15,-2-2-6-15,4 1-4 0,-4-1-3 16,0-1-10-16,5 0 17 0,-1-1-17 15,0-1 13-15,0 1-3 0,1-1-11 16,2 0 1-16,0 0 0 0,0 0 0 16,3-1-1-16,-1-1-1 15,0-1 0-15,-1 3 0 0,0-1 1 16,0 0-1-16,0 1-1 0,1 0 0 16,0 1 1-16,0 0-1 0,1-1-1 0,0 3 0 15,-1 0-1-15,-2 1 1 0,-1 1-1 16,-2 0 0-16,-1 0-1 0,-1 1 2 15,-2 0 0-15,-1 0 0 0,-4 0-3 16,4 0-12-16,-5 2 14 16,1 1-1-16,-5 0-1 0,3 0 1 15,-4-1-10-15,-1 2 11 0,-3 0-17 16,-3-1 18-16,2 1 0 0,-4 0-2 16,0-2-13-16,-2 3 12 0,0-2 1 15,-1 1 2-15,2 1-15 0,-2 2-53 16,0 2-80-16,0 2-76 0,0 0-49 15,-2 0-163-15</inkml:trace>
  <inkml:trace contextRef="#ctx0" brushRef="#br0" timeOffset="15806.8">18173 10037 3 0,'0'0'4'15,"0"0"15"-15,0 0 1 0,56 6-1 0,-34-5 4 16,0 0 6-16,5-1 4 0,4 0 0 15,3 0-4-15,0 0 0 0,4-2-3 16,2-1-9-16,0 0-4 0,4 1 3 16,-2-1-14-16,2 0 1 0,1 0 14 15,-5-1-14 1,5 1 13-16,-6 1-13 0,5 0 10 0,-4 1-11 0,4-2 0 16,2 0 1-1,-2 0 13-15,2-1-12 0,1 0 15 0,-1-1-15 0,-4-1-1 16,1 2 16-16,-3-3-6 0,0 1 7 15,-2 1 0-15,-1-1-1 0,2 3-3 16,-6-1-3-16,-2 2-2 16,-3 1-11-16,-1 0 0 15,-3 1 7-15,3 0 9 0,-5 0-15 0,1 0 1 16,-2 0 2-16,-2 0 9 0,-2 1-11 0,0 0 14 16,-1-1-15-16,-2 1 3 0,0-1 12 15,-2 0-13-15,-1 0 10 0,2 0 0 16,-2 0-10-16,-1 0 17 0,3 0 3 15,0 0-20-15,-2 0 23 16,0 0-13 0,0 0-11-16,-1 0 1 0,0-1 10 0,0-1-10 15,-1 1 10-15,3-1-11 0,-5 1 11 16,2 0-11-16,0 0 0 16,1 0 1-16,-1 0 0 0,0 0 10 0,-1-1-11 0,-1 1 1 15,2 1 10-15,-2-2-10 0,-1 1-2 16,2 1 1-16,-3-3 11 0,1 2-12 15,1-1 0 1,-2 1 0-16,1-1 1 0,0 1 0 0,-1-1-2 0,3 1-2 16,-3-1-79-16,1 1-79 0,3 1-91 15,-4 0-98 1</inkml:trace>
  <inkml:trace contextRef="#ctx0" brushRef="#br0" timeOffset="19245.53">10322 4568 34 0,'0'0'42'0,"0"0"-3"16,61-2-6-16,-35-1 3 15,-3-1-10-15,5 0-10 0,-1-1-3 0,0 3 0 0,4-3-11 16,2 1-1-16,1 1 3 0,2 0-3 16,1 0 2-16,3 0-2 0,0 2 1 15,3-1-2-15,-3 2 0 0,3 0 0 16,-3 0 0-16,2 0 1 0,-2 3 12 16,1 0 7-16,-4 0-4 0,1 0 4 15,3 3-4-15,-5-3-3 0,0 2 0 16,-2 0 0-16,1 0 4 0,-1-1-4 15,0 0 3-15,5 1 0 0,-3-2 10 16,4 2 0-16,3-1 4 0,1 0-4 16,9 3 0-16,8-1 13 0,-3-1-3 15,-9 0-13-15,1 1-23 0,3-1 0 16,13 2 1-16,7 1 22 0,-6 0-4 16,-8 1-17-16,-6-5 1 0,3 0-1 15,-2-3 30-15,5 1-6 0,-2 0-23 16,3 0 10-16,-4-1-13 0,3-1 1 15,-4 0 8-15,-2-3 11 16,2-2-17-16,-11 0 1 0,-8 0 9 16,-7 2-12-16,-2 1 1 15,1-1 0-15,4-2-2 16,5 1 0-16,-5 0 0 0,-4 1 16 0,1-1-12 0,-7 0-1 16,0 1 0-1,-2 0-3-15,-4 1-42 0,-3 0-85 16,-4 2-59-16,-1 0-82 15,-5 0 1-15</inkml:trace>
  <inkml:trace contextRef="#ctx0" brushRef="#br0" timeOffset="21110.34">24895 10037 9 0,'0'0'19'0,"0"0"-18"0,0 0-1 0,0 0-1 16,0 0-12-16,0 0 11 0,0 0 2 0,0 0 0 15,65-9 13-15,-44 8 7 0,5 1-4 16,2-1 4-16,2 0-7 16,2-1-11-16,1 0 14 0,2 0-14 15,3 0 11-15,0-1 0 0,0 0 4 16,3-1-4-16,8-1 0 0,8-1 0 16,15-1 0-16,8 0 6 0,1-1 20 15,0 1-6-15,-3 0-7 0,4 0-3 16,3-1-3-16,-3 1-7 0,0 1-10 15,-5-2 0-15,-4 2 13 0,-4 0-3 16,-1 1-11-16,-1-1 0 0,-3 2 1 16,-3-1-2-16,-11 1 2 0,-10 1 1 15,-10-1-2-15,-2 1 11 0,4-1-12 16,5-1 1-16,2 0-2 0,-1 0 0 16,-1 2-3-16,0-2-46 0,0 3-33 15,2 1-22-15,-1 1-36 0</inkml:trace>
  <inkml:trace contextRef="#ctx0" brushRef="#br0" timeOffset="24289.42">22199 15520 26 0,'0'0'46'0,"0"0"16"0,55-24 0 0,-32 15-4 31,-1 1-9-31,7-2-6 0,-2 0 2 0,4-2-6 0,2 1-16 0,2 1-6 15,3 0-14-15,-3 1 0 0,2 0 10 16,1 1 7-16,1 1-1 0,-1 3-2 16,2-1 2-16,1 1 4 0,-3 0 10 15,5 1-4 1,-6 0-3-16,2 0-6 0,1 0 2 16,-1 1 4-16,4 0 1 0,-1 0 2 0,3 0-16 0,9-1 10 15,7 1 3-15,8-1-3 16,1 0 3-16,-12 1 0 0,-16 1 10 15,3 1-33-15,6-2 20 0,-1 2-10 16,1-1-11 0,-3 1 1-16,2-3 17 0,7 2-1 0,5-1-16 0,-3-1 0 15,-8 1 0 1,3 0-2-16,-8 0 2 0,-7 0-1 0,-8-1 2 0,0 1-1 16,4-1 0-1,7 0 0-15,1 0 10 0,1 0-10 0,-1-1-2 0,-4 0-1 16,-4 0-46-16,-2 0-48 15,-2 0-20-15,-1-1-10 0,-4 3-30 16,-1-1-67-16,-5 0 15 16</inkml:trace>
  <inkml:trace contextRef="#ctx0" brushRef="#br0" timeOffset="27309.8">13055 4787 46 0,'0'0'58'0,"54"1"-2"0,-22 3-17 0,2 1-3 16,1 1-17-16,2 0 7 0,7 0-22 15,-2 1 32-15,2 0-23 16,2-1-12-16,0 0 2 0,2-2 10 16,-4 1-11-16,4-1-1 15,-1-1 1-15,1 0 1 0,0 1-3 16,5-1-3-16,9 1 3 0,6-1 2 16,3-1 1-16,-5-1 16 15,-5-1 4-15,-4 0-20 0,-1 0 14 0,-2 0 1 16,1-2-17-16,0-1 0 15,-1-2 2-15,-8 1 10 0,-8-2 0 16,6 2-13-16,6-1 0 0,8-2 65 16,6-2-29-16,-2 4-4 0,-7-2-6 15,0 2 4-15,1 0-1 16,-3 0-13-16,-8 2-3 0,-8 0 0 16,-6 0-9-16,-1 0 22 0,6 0-7 15,5-1-2-15,5-1 2 0,0 2-6 16,-2 0-9-16,-1 1 22 0,2 0-7 15,-2 0-17-15,0 1 21 0,1 0-7 16,2 0 4-16,-2 1-18 0,1 0 11 16,-1 0-13-16,-1 0 3 0,2 0 20 15,-4 1-10-15,2 0-12 0,-3 0 12 16,0-1-13-16,-1 1 13 0,1-1-9 16,-1 0 15-16,0 0-17 0,2 0 15 15,-3 0-15-15,3 0 1 0,-3-2 13 16,3 0-13-16,0 1-1 0,1-2 11 15,1 1 0-15,3 1-11 16,0-2 0-16,-2 0-2 0,1 0 0 16,1 2 0-16,-3-1 2 0,0 0-2 15,-2 1 1-15,2-1-1 0,-2 2-1 0,-2-1 0 16,1 1 1-16,1 0 0 16,-4 0 1-16,2 0 2 0,1 0 0 15,-3 1-1-15,-1 1-2 0,3 0 1 0,-4 0 0 16,0 0-1-16,-1 0 3 15,-1-1 10-15,0 2 7 0,0-3-17 0,1 3 20 16,-1-2 0-16,1 0-10 0,1 1 6 16,-2 0-15-16,0 0-1 15,1 1 8-15,-1 0-9 0,-1-1-2 16,1 1 1-16,-2 0-1 0,2 2 3 16,-3-2-2-16,-2 0-1 0,0-1 0 15,0 1 0-15,-5-1-3 0,4 0 3 16,-4-1-1-16,2 0 1 0,-5-1 1 15,3 0-1-15,-1 0 1 16,-3 0-1-16,-1 0 2 0,-1-1 1 0,-4-1 10 16,-3-1 0-16,0 0-10 0,-3-1 10 15,1 1 6-15,-6-2 4 0,2 1 10 16,-2 1 9-16,-2 0-13 0,0 0 14 16,0-1-11-16,0 1-6 15,-3 0-10-15,-1-3-12 0,0 3-4 0,-5-2-2 16,0 0-11-16,-3-1-4 0,-5 0 15 15,-3 1-17-15,-6-1-4 0,-1 1 21 16,-3-1-11-16,-3 2 10 0,-4 0 0 16,0 0-13-16,-1-1 13 0,-5 2 0 15,3 1 0-15,-6 0-10 0,3 0 13 16,-3 2-2-16,-1-2 0 0,-10 2 0 16,-5 0 1-1,-10 0 0-15,0 2-1 0,7-1 2 0,15-1 2 0,12 0-2 16,7 0 1-16,1 0 2 15,-4 0 0-15,-4-1 0 0,-7-2 1 0,2 0-1 16,2-1 0-16,1 0 0 0,1 1 0 16,2-1-2-16,-1 0-1 0,0 1-1 15,1 1-3-15,1 2-9 16,1 0 11-16,-3 0 0 16,2 0-1-16,0 0-1 0,0 3 2 0,1 0-14 0,0 0 14 15,2 0-1 1,1 0-10-16,0-1 0 0,1-1 0 0,0 2-7 0,1-3-3 15,1 2-3-15,-1-1-3 0,-2-1-4 16,1 0-12-16,-3 0-7 16,1 0 6-16,-2 0 4 0,-3 0-7 0,2 0 3 15,-1 0 4-15,0 0 3 16,-3 0 3-16,1 0 13 0,-2-1 3 0,1-2 7 31,0 0 13-31,-1 0 2 0,2-1-2 0,1-1 2 0,1 0 0 0,0 1 1 16,4-2-2-16,-1 0 2 0,1 0 0 31,1 1 13-31,0 0 7 0,3 0-7 0,-2 0 4 0,0 1 6 0,1-1-24 16,-1 1 34-16,0 1-14 15,3 0-2-15,-1 2-17 0,3 1 10 16,-2 0-10-16,1 0-3 0,2 1 0 31,-1 2 2-31,0 1-2 0,2-1 0 16,-1 0 0-16,3-1 3 0,-3 1 13 15,1-2-12-15,-1 0-3 0,-1-1 12 16,-1 0 0-16,1 0 3 0,-2-1-15 16,0-1 0-16,1-1-1 0,-2 1 0 15,1 1-13-15,0 0 13 0,-2 1-13 16,1 0 11-16,-3 0-11 0,-2 4 12 16,-1 0-1-16,-4 1 1 0,-1 1-3 15,-2 0-15-15,-2 1-4 0,-2 2 3 16,-1 0 1-16,-2-1 16 0,0 1-20 15,1-1 21-15,-1 0-18 0,0 0 17 16,-1 1-17-16,3-1 7 0,-3 1 0 16,-5-1-6-16,-8 0 17 0,-6 1 1 15,5-1-1-15,13-4-17 0,15 0 19 16,7-1 3-16,-5 0-1 0,-5 0 13 16,-6 0-15-16,1-1 0 0,2 0 0 15,-1-1 1-15,3 0 0 0,-3-1 2 16,6 0-3-16,-1 0 0 0,2 2 0 15,3-2 2-15,3 0 1 0,2 0-1 16,-1 0-1-16,6 0-1 0,-1 1 0 16,4 1-1-16,3-1-22 0,3 2-117 15,5-1-101-15,1 0-23 0</inkml:trace>
  <inkml:trace contextRef="#ctx0" brushRef="#br0" timeOffset="54186.05">2611 6970 1 0,'0'0'16'0,"0"0"7"0,-62 12 0 0,39-7 0 0,-3 1 6 15,0 1-3 1,-2 0 4-16,2-1 6 0,-3 2-17 16,0 2 4-16,-1-3 6 0,0 1-3 0,1-1-6 0,-1 1-4 15,1-2-3-15,1 2 4 0,-1-2-4 16,3-1 0-1,-1 1 9-15,5-3-2 0,-3 0-7 0,5 1 0 0,2-1 0 16,1-1 7-16,0 1-4 0,3 0-13 16,0-1 10-1,3 1-13-15,0 1 0 0,0 0 0 16,4 0-1-16,0 1-2 0,2 0-10 16,-1 2 0-16,2 1 0 0,-2 2 11 0,3 0 2 0,1 2-1 31,0 1 1-31,1 4 2 15,0-1-1-15,1 3 18 0,0 1 11 0,0 1-4 16,3 3-10-16,-1 0-14 16,2 1 21-16,2 0-7 0,-1 1-14 15,0-1 0-15,1-2 17 0,-1 1-18 0,0-1-1 16,2-2 3-16,-2 2-1 16,0-2 11-16,1 1-12 0,0-1 22 15,-1-1-4-15,3 1 7 0,-3-1 0 16,0 3-3-16,2-3 0 0,-2 2-7 15,1-2 4-15,1 2-1 0,-3-2-2 16,1 0-4-16,2 1-10 0,-1-2 10 16,0 2-12-16,0-3 12 0,0-1 7 15,2-1-7-15,0-2 0 0,0 1-12 16,0-2 1-16,3 0-1 0,-4-2 14 16,3 0-15-16,-2 0 0 0,4-1 0 15,-2 1 3-15,-1-1 13 0,2 0-14 16,-4 0 0-16,4-1-1 0,-2-2 0 15,-1-1 2-15,0 0-1 0,-2 0 0 16,2 1 11-16,-1-3-13 0,-1 1 1 16,1-1 0-16,-1 1 0 0,1-2 1 15,2 2 1-15,-3-1 0 0,1 0 0 16,0-1 0-16,1 1 10 16,0-1 4-16,1 1 2 0,0 0 1 0,1 0-17 15,-1 0 0-15,2-1 10 0,-1 0-12 16,0 0 3-16,2 0-1 0,1 0 16 15,1-1-2-15,-1 1-16 0,4-1 2 16,-1 0 10-16,3-2-11 16,1 0 14-16,3 0-14 0,1-2 20 15,2-1-3-15,1-1-19 0,1-1-1 16,-1 1 0-16,3 0 0 0,1 0 1 16,0-1-2-16,2 2-1 0,0-3 1 15,1 3 2-15,0 0 13 0,-1 1-12 0,1 0-1 16,-3 1 0-16,-1 1 0 15,0 0 16-15,-1 0-12 0,0 0-4 16,-1 0 2-16,-3 0-2 0,2 3-29 16,-1 1-63-16,-1 1-15 15,-1 3-40-15,0 2-19 0,-2 2-30 0,-5-3-81 16,7 8 12-16</inkml:trace>
  <inkml:trace contextRef="#ctx0" brushRef="#br0" timeOffset="64377.08">11504 11069 59 0,'0'0'39'0,"0"0"-38"0,0 0 12 0,0 0 20 0,0 0 48 15,0 0 14-15,0 0-11 0,0 0-22 16,0 0-13-16,-51-46-6 0,42 41 2 15,2-1 24-15,-3-1-17 0,3 2 7 16,-4-1-4-16,3 0 4 0,-4 0-36 16,0 2-1-16,3-1-5 0,-3 2 5 15,0 1-9-15,2 0 14 0,-2 2-27 16,-2 0 0-16,1 0-2 16,1 2-11-16,-1 4 13 0,-2 2-16 15,0 2 14-15,-1 2-11 0,-1 2 13 16,0 3 2-16,1 0 21 0,-1 2 0 0,2 2 9 15,0-1 7-15,2 3-13 16,3-3 10-16,-2 0-10 0,5-2-25 16,-1-2 19-16,4-1-4 0,1-1-16 15,2-4-16-15,1-1 0 0,0 0 14 16,4-3-21-16,1 0 4 0,5-3 18 16,-2 1 0-16,4-2 0 0,2 0 1 15,3-1 0-15,-1-1 14 0,2 0-13 16,-1-4-1-16,2-2 3 0,2-2-3 15,-1-2 13-15,0-2-11 0,-1 1-2 16,-2-4 3-16,1 0-3 0,-2 0 0 16,0 1-1-16,-1-1-3 0,-2 0 2 15,-2 2-14-15,-1-1 15 0,-2 1 1 16,0 1 0-16,-5 3 0 0,0 0 3 16,-1 3 10-16,-1 0 10 0,-1 5 3 15,0-2-3-15,0 3-10 0,0 0-13 16,0 0 0-16,0 0-39 0,-1 6-7 15,1 3 46-15,-1 2 20 0,1 6 12 16,0 4 20 0,0 4 7-16,1 5-17 0,4 3 4 0,-1 1-20 0,2 2-25 15,2 1 2-15,-2 0 14 0,3-5-17 16,1 0-3-16,1-5-13 0,1-3 3 16,1-5-16-16,1-4 26 0,2-5-30 15,3-4-58-15,2-5-52 16,0-2-79-16,6-9-91 0,-7 1-68 15</inkml:trace>
  <inkml:trace contextRef="#ctx0" brushRef="#br0" timeOffset="64875.38">11647 10625 463 0,'0'0'225'0,"0"0"-225"0,0 0-3 15,0 0 0-15,0 0-14 0,0 0-41 16,0 0 2-16,0 0 37 0,0 0 19 16,0 0 0-16,6 10 42 0,1 0 7 15,3 0 16-15,0 1-16 0,2 2 6 16,1 2 14-16,3 2-14 0,1 2 4 16,2 5 6-16,-1 1-10 0,1 3-2 15,3 3-21-15,-4 0-30 0,0 3 21 16,-2 1-20-16,1 0 16 0,-1 2-18 15,-3-2 0-15,-4 0 1 0,3 0 0 32,-6 1-2-32,3-2 1 0,-6 0-1 0,1-3 4 0,0 0 5 15,-2-1 7-15,-2-3-15 0,0-1-2 16,0-3 3-16,-4 0 12 0,0-5-14 0,0-1-45 16,1-1-72-16,-2-4-52 15,2 0-24 1,0-4-19-16,1 1-32 0,2-4-23 0</inkml:trace>
  <inkml:trace contextRef="#ctx0" brushRef="#br0" timeOffset="65521.04">12891 11232 1064 0,'0'0'0'0,"0"0"-69"0,0 0-58 0,0 0 49 16,-54-27 78-16,40 25 16 16,1 2 40-16,-2 0-1 0,1 0-29 0,0 4-26 15,-1 2-1-15,1 0 1 16,0 2 1-16,2-1 16 0,-2 1-15 15,6 0 1-15,-1-1-3 0,5 1 0 16,2-1-13-16,1-1-13 0,1 0 6 16,1 2 19-16,4 0 1 0,4 0 4 15,-1 3-4-15,7-1 2 0,-1-1-2 16,3-1 1-16,1 0 2 0,1-2-1 16,0-1 17-16,2-2-19 0,1 0 0 15,-2-2 13-15,-2-1-11 0,1 0-1 16,2-3 2-16,-7-2 17 0,0-1-20 15,0-1 19-15,-3 2-15 0,-4-2 18 16,2 0 1-16,-5 1 10 0,-2-1-4 16,-1 0 23-16,-1-1-13 15,0 2-6-15,-1-2-7 0,-3-1-23 0,-4 0-3 16,1 1 0-16,-4-2-16 0,1 2 3 16,-2 0 10-16,-1 0 3 0,-1 1-20 15,2 2-3-15,0 0 4 16,-1 2-24-16,5 2-31 0,1 1-47 0,3 0-35 15,1 0-66-15,3 0-65 0,0 1 26 16</inkml:trace>
  <inkml:trace contextRef="#ctx0" brushRef="#br0" timeOffset="66324.39">13427 11292 1167 0,'0'0'3'0,"0"0"-3"0,0 0-163 0,0 0 59 0,0 0 104 0,0 0 36 15,0 0 62-15,0 0-49 0,0 0-23 16,0 0-23 0,-32-23-2-16,30 21 2 0,-1 0 27 0,0-2-4 0,-1 2-25 15,0 1-1-15,2 0-13 0,0 1-4 16,0 0-22-16,-1 0-16 0,-1 3-23 16,-2 4 0-16,-1 1 12 0,-3 1 17 15,-2 3 20-15,2 1 6 0,-3 1 20 16,1 1 1-16,3 1 2 15,-1 0 2 1,2-1 11-16,1-2 0 0,2 0-12 16,3-3 16-16,1-1-16 0,1-2 0 0,0 0-1 0,3-1 0 0,1-1 2 31,3-2 14-31,0 0-13 0,1-3 20 0,2 0-10 16,1 0-11-16,-1 0 11 0,4-3-10 0,1-1-3 15,0-4 0 1,0-1-13-16,2-1-7 15,-1-1 1-15,2-2 2 0,-2 0 15 16,1 1-11-16,-2 0 11 0,1-1 0 0,-4 2 2 16,1 1-4-16,-2 1 1 0,-2 4 1 15,-1-1 0-15,-4 2-11 0,1 2 11 16,-2 1-21-16,-3 1 6 16,0 0 16-16,0 0 1 0,0 0 20 0,0 2 16 15,0 3 6-15,0-1 4 0,1 3 9 16,0 0 4-16,0 2-7 0,1 2 7 15,-1 1-14-15,2 0-2 16,3 1 18-16,-1 1-25 0,0 0 0 16,3 1-3-16,0 0-1 0,3 1 1 15,-2 1-20-15,1-1 6 0,2 2-6 16,-1-2-2-16,0 0-11 0,1 2-2 16,-1-2 0-16,0 0 1 0,-2 2 1 15,-2-2-3-15,0-1 0 0,-1 1 2 16,-4-2 1-16,-1-1 1 0,-1 2 2 15,-1-4-1-15,-4 2 1 0,-5-1-3 16,1 2 0-16,-5-2-49 0,-3 0-45 16,-1 0-17-16,-3 0-36 0,1-3-29 15,-2 1-32-15,2-1-17 0,1-1 13 16,5-4 1-16</inkml:trace>
  <inkml:trace contextRef="#ctx0" brushRef="#br0" timeOffset="66894.42">14402 11185 1254 0,'0'0'156'0,"0"0"-156"0,0 0-91 0,0 0-91 0,0 0 22 0,0 0 147 16,0 0 13-16,0 0 39 15,0 0-10-15,0 0-26 0,-21-18-3 16,19 18 0-16,-1 0 0 0,-2 0 1 16,-2 0-1-16,-1 4-14 0,0 1 1 15,-5 4 11-15,-1 2 1 0,-1 1 0 16,-3 4 0-16,-2 2 1 0,1 0 12 15,-2 3-9-15,0-1-3 0,4 2 36 16,0-3 3-16,5-1 17 16,3-4-7-16,4-3-20 0,4-2 13 0,1-2-3 15,2 0 0-15,5-3 0 0,3 0-13 16,1-1-22-16,4 0-4 16,3-1-25-16,3-2-31 0,1 0-32 15,4 0-12-15,0-1-63 0,3-4-33 16,3-2-29-16,3-3-32 0,-9 2 9 0</inkml:trace>
  <inkml:trace contextRef="#ctx0" brushRef="#br0" timeOffset="67498.12">14558 10751 414 0,'0'0'235'0,"0"0"-235"0,0 0-42 0,0 0 9 0,0 0 33 15,0 0 0-15,0 0 36 0,0 0-7 16,34 51 14-16,-24-41-1 0,5 3 23 15,-2 2 7-15,3 0-10 0,1 2-4 16,2 3-2-16,1 1-4 0,1 2-10 16,0 2-3-16,0 3-3 0,2 0-16 15,0 2-4-15,-2 2-16 16,-1-2 1-16,2 1-1 0,-2 1-2 0,-1 0-1 16,0 2 3-16,0 0 13 0,-2 0-13 15,0 1 2-15,-2 0 1 0,-3-1 10 16,2-4-13-16,-4 2 13 0,-1-2 3 15,-3-2 1-15,-2-1 2 0,-3-2 24 16,-1-1-1-16,0-2 7 0,-3 1 9 16,-3-2-2-16,-2 0-8 0,-2-1 1 15,0-1-49-15,-3 2-19 0,0-3 15 16,-4 1-18-16,1-1 9 0,-4-3 0 16,-1 1 10-16,0-3-10 0,-1-1-9 15,-2-2-40-15,3-1-62 0,0-2-84 16,-1-4-99-16,6-2-149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B09B-C6CC-6521-C6B5-38161A22E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961E4-EA86-422D-E4C1-DB0DECC2F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60A80-BE8C-5CC3-ACC0-8E3F9BC4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D248-87A9-4D89-BF45-F43C0164054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4B56-4D2D-D9DE-6E1C-87AE98FE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5AF53-FF24-C31F-E420-53AE019A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093-0683-40BB-B071-DB758390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1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67E5-8D9B-CBE0-444A-881D0051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DE8BF-065A-07BD-CACE-5159AFB32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958E7-AFFD-D261-3564-DC46E4AA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D248-87A9-4D89-BF45-F43C0164054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0E06F-A8ED-CECF-BDAB-CFDD4BED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FC50F-ACC2-9D2F-D5D9-F73CC3FC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093-0683-40BB-B071-DB758390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2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83B80-F694-69DF-2F63-CC581904D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06D94-A369-4D1B-A7DA-BFA79E1B9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D18C3-C863-CE1F-5D3F-651D7089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D248-87A9-4D89-BF45-F43C0164054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F4A22-2D48-3A75-323B-ED62E0FC3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5A9C6-7891-07F3-4840-8913DEF4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093-0683-40BB-B071-DB758390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0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9ECE-9FD2-F14D-2280-90D25203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CA4CE-E8D0-A1A6-6773-C1294391A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AB76F-BACE-5D56-7834-AE62A382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D248-87A9-4D89-BF45-F43C0164054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8F015-1965-D2AB-BB88-FA77C320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6000D-3985-73E9-ACBC-BA0C0754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093-0683-40BB-B071-DB758390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6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5003-9117-6BC6-BAD8-8681EE62F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2C015-A3A9-A1C0-7DEF-3FBE0AB18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D68A8-9FC9-3422-9F9B-15AB7D55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D248-87A9-4D89-BF45-F43C0164054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3A915-0463-31C5-418D-D18A8CAC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EB6B2-923E-6F9C-9E8E-8411420D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093-0683-40BB-B071-DB758390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4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ABAF-0241-220C-86B8-08454F13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A88E6-E235-50FB-997D-5D7FF66BB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42F72-2AC0-7762-6E77-1689E21B5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DD7E1-80AE-CF02-BED2-48000591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D248-87A9-4D89-BF45-F43C0164054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18670-AF11-20F6-6657-593AC9E9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AE6CD-94C1-3F46-7E7A-91F42DFB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093-0683-40BB-B071-DB758390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9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A983-DEB9-6F80-39E5-D132C2F7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1872C-38BC-2726-6FB3-EA5347E0D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8ABBE-F1E7-EFC2-0C2E-E8B12131E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D6F53-2A49-5ECA-E1AE-20652A1C1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F9E3F-DF6B-2741-2E2D-576703F4B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7EFAD-E13C-57A7-3E8A-D10996CA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D248-87A9-4D89-BF45-F43C0164054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508B2-8B40-3950-FE7D-8708C7F52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8CD9DB-4785-05FC-0C3C-12566F29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093-0683-40BB-B071-DB758390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1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F6B2-00E0-28F0-835C-4FD38188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3AF33-69D4-497A-7267-F687D583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D248-87A9-4D89-BF45-F43C0164054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92D58-3995-7115-138F-EA63316A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EE0D9-5230-E67D-6A2F-0FA60DA4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093-0683-40BB-B071-DB758390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4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C98AB-0EB8-E718-B82F-BD1F37A7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D248-87A9-4D89-BF45-F43C0164054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5D3634-7417-5460-4848-FBB62E9E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1F6F9-1E9E-F247-4204-9682B6D9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093-0683-40BB-B071-DB758390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9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A59A-9608-158E-221E-6E79D6B3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669F6-B5EE-C372-936A-0532C4854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ADAED-6EDB-E640-1B58-859FE1CF0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BF9EA-B66C-6B89-272F-05B2F6E8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D248-87A9-4D89-BF45-F43C0164054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991E9-F2C9-5F88-9D5B-B7E3BC23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BE2A6-E24E-3B3E-9406-39E75520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093-0683-40BB-B071-DB758390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3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7937-1C3B-13AB-BCAC-5350EA4C3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F96D7-9933-D8A1-50E2-8D1E7F693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F8DC0-4167-AA22-BF25-38501091C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07DA0-F413-6B1E-F004-B9B3D892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D248-87A9-4D89-BF45-F43C0164054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C73E5-589F-91A0-F683-69E2B8BE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60486-C20C-559B-351A-52531CF6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093-0683-40BB-B071-DB758390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1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F4D454-EFE4-9437-7702-1A233F08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2A56A-94E4-2558-3E5D-BE1C795AB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BA0C1-0175-429C-41C7-28275BBE0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ED248-87A9-4D89-BF45-F43C0164054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1B93A-C804-8512-A423-89E4703D4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02291-3975-81EC-660C-BD82A0DD6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4F093-0683-40BB-B071-DB758390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7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2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customXml" Target="../ink/ink1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customXml" Target="../ink/ink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customXml" Target="../ink/ink6.xml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customXml" Target="../ink/ink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7" Type="http://schemas.openxmlformats.org/officeDocument/2006/relationships/image" Target="../media/image51.png"/><Relationship Id="rId2" Type="http://schemas.openxmlformats.org/officeDocument/2006/relationships/image" Target="../media/image48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.xml"/><Relationship Id="rId5" Type="http://schemas.openxmlformats.org/officeDocument/2006/relationships/image" Target="../media/image50.png"/><Relationship Id="rId4" Type="http://schemas.openxmlformats.org/officeDocument/2006/relationships/image" Target="../media/image49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customXml" Target="../ink/ink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customXml" Target="../ink/ink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1.png"/><Relationship Id="rId7" Type="http://schemas.openxmlformats.org/officeDocument/2006/relationships/image" Target="../media/image6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.xml"/><Relationship Id="rId5" Type="http://schemas.openxmlformats.org/officeDocument/2006/relationships/image" Target="../media/image59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customXml" Target="../ink/ink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png"/><Relationship Id="rId7" Type="http://schemas.openxmlformats.org/officeDocument/2006/relationships/image" Target="../media/image64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.xml"/><Relationship Id="rId5" Type="http://schemas.openxmlformats.org/officeDocument/2006/relationships/image" Target="../media/image611.png"/><Relationship Id="rId4" Type="http://schemas.openxmlformats.org/officeDocument/2006/relationships/image" Target="../media/image62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480.png"/><Relationship Id="rId7" Type="http://schemas.openxmlformats.org/officeDocument/2006/relationships/image" Target="../media/image64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500.png"/><Relationship Id="rId10" Type="http://schemas.openxmlformats.org/officeDocument/2006/relationships/image" Target="../media/image66.png"/><Relationship Id="rId9" Type="http://schemas.openxmlformats.org/officeDocument/2006/relationships/customXml" Target="../ink/ink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6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2.png"/><Relationship Id="rId4" Type="http://schemas.openxmlformats.org/officeDocument/2006/relationships/customXml" Target="../ink/ink2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51.png"/><Relationship Id="rId7" Type="http://schemas.openxmlformats.org/officeDocument/2006/relationships/customXml" Target="../ink/ink21.xml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1.png"/><Relationship Id="rId5" Type="http://schemas.openxmlformats.org/officeDocument/2006/relationships/image" Target="../media/image610.png"/><Relationship Id="rId4" Type="http://schemas.openxmlformats.org/officeDocument/2006/relationships/image" Target="../media/image60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png"/><Relationship Id="rId4" Type="http://schemas.openxmlformats.org/officeDocument/2006/relationships/customXml" Target="../ink/ink2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6.png"/><Relationship Id="rId4" Type="http://schemas.openxmlformats.org/officeDocument/2006/relationships/customXml" Target="../ink/ink2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customXml" Target="../ink/ink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9952C0-F739-D5DB-0BF5-3CAC182076BE}"/>
              </a:ext>
            </a:extLst>
          </p:cNvPr>
          <p:cNvSpPr txBox="1"/>
          <p:nvPr/>
        </p:nvSpPr>
        <p:spPr>
          <a:xfrm>
            <a:off x="962527" y="1549667"/>
            <a:ext cx="51334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</a:rPr>
              <a:t>Kapittel</a:t>
            </a:r>
            <a:r>
              <a:rPr lang="en-US" sz="2800" dirty="0">
                <a:solidFill>
                  <a:schemeClr val="accent1"/>
                </a:solidFill>
              </a:rPr>
              <a:t> 16. </a:t>
            </a:r>
            <a:r>
              <a:rPr lang="en-US" sz="2800" dirty="0" err="1">
                <a:solidFill>
                  <a:schemeClr val="accent1"/>
                </a:solidFill>
              </a:rPr>
              <a:t>Sannsynlighet</a:t>
            </a:r>
            <a:endParaRPr lang="en-US" sz="28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000" b="1" dirty="0"/>
              <a:t>MAT102</a:t>
            </a:r>
          </a:p>
          <a:p>
            <a:endParaRPr lang="en-US" sz="2000" b="1" dirty="0"/>
          </a:p>
          <a:p>
            <a:r>
              <a:rPr lang="en-US" sz="2000" dirty="0"/>
              <a:t>Miriam Gjerdevik</a:t>
            </a:r>
          </a:p>
          <a:p>
            <a:r>
              <a:rPr lang="en-US" sz="2000" dirty="0"/>
              <a:t>3. </a:t>
            </a:r>
            <a:r>
              <a:rPr lang="en-US" sz="2000" dirty="0" err="1"/>
              <a:t>og</a:t>
            </a:r>
            <a:r>
              <a:rPr lang="en-US" sz="2000" dirty="0"/>
              <a:t> 6. </a:t>
            </a:r>
            <a:r>
              <a:rPr lang="en-US" sz="2000" dirty="0" err="1"/>
              <a:t>september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1353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3A790D-3D7D-5C9C-BAD3-B845C90622F4}"/>
                  </a:ext>
                </a:extLst>
              </p:cNvPr>
              <p:cNvSpPr txBox="1"/>
              <p:nvPr/>
            </p:nvSpPr>
            <p:spPr>
              <a:xfrm>
                <a:off x="736162" y="617016"/>
                <a:ext cx="4816927" cy="53252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b-NO" sz="2000" u="sng" dirty="0"/>
                  <a:t>Differansen</a:t>
                </a:r>
              </a:p>
              <a:p>
                <a:endParaRPr lang="nb-NO" sz="2000" u="sng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elementene</m:t>
                      </m:r>
                      <m: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som</m:t>
                      </m:r>
                      <m: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ikke</m:t>
                      </m:r>
                      <m: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er</m:t>
                      </m:r>
                      <m: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nb-NO" sz="2000" b="0" dirty="0">
                  <a:ea typeface="Cambria Math" panose="02040503050406030204" pitchFamily="18" charset="0"/>
                </a:endParaRPr>
              </a:p>
              <a:p>
                <a:endParaRPr lang="nb-NO" sz="2000" b="0" dirty="0">
                  <a:ea typeface="Cambria Math" panose="02040503050406030204" pitchFamily="18" charset="0"/>
                </a:endParaRPr>
              </a:p>
              <a:p>
                <a:endParaRPr lang="nb-NO" sz="2000" dirty="0"/>
              </a:p>
              <a:p>
                <a:endParaRPr lang="nb-NO" sz="2000" dirty="0"/>
              </a:p>
              <a:p>
                <a:r>
                  <a:rPr lang="nb-NO" sz="2000" u="sng" dirty="0"/>
                  <a:t>Komplementær</a:t>
                </a:r>
              </a:p>
              <a:p>
                <a:endParaRPr lang="nb-NO" sz="2000" u="sng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elementene</m:t>
                      </m:r>
                      <m: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som</m:t>
                      </m:r>
                      <m: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ikke</m:t>
                      </m:r>
                      <m: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er</m:t>
                      </m:r>
                      <m: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nb-NO" sz="2000" b="0" dirty="0">
                  <a:ea typeface="Cambria Math" panose="02040503050406030204" pitchFamily="18" charset="0"/>
                </a:endParaRPr>
              </a:p>
              <a:p>
                <a:endParaRPr lang="nb-NO" sz="2000" dirty="0"/>
              </a:p>
              <a:p>
                <a:endParaRPr lang="nb-NO" sz="2000" dirty="0"/>
              </a:p>
              <a:p>
                <a:endParaRPr lang="nb-NO" sz="2000" dirty="0"/>
              </a:p>
              <a:p>
                <a:r>
                  <a:rPr lang="nb-NO" sz="2000" u="sng" dirty="0"/>
                  <a:t>Kardinal</a:t>
                </a:r>
              </a:p>
              <a:p>
                <a:endParaRPr lang="nb-NO" sz="2000" u="sng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antall</m:t>
                      </m:r>
                      <m: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elementer</m:t>
                      </m:r>
                      <m: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nb-NO" sz="2000" b="0" dirty="0">
                  <a:ea typeface="Cambria Math" panose="02040503050406030204" pitchFamily="18" charset="0"/>
                </a:endParaRPr>
              </a:p>
              <a:p>
                <a:endParaRPr lang="nb-NO" sz="2000" u="sng" dirty="0"/>
              </a:p>
              <a:p>
                <a:endParaRPr lang="nb-NO" sz="2000" u="sng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3A790D-3D7D-5C9C-BAD3-B845C9062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62" y="617016"/>
                <a:ext cx="4816927" cy="5325240"/>
              </a:xfrm>
              <a:prstGeom prst="rect">
                <a:avLst/>
              </a:prstGeom>
              <a:blipFill>
                <a:blip r:embed="rId2"/>
                <a:stretch>
                  <a:fillRect l="-1392" t="-572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7CBE6B12-20B9-E01F-7045-C7B76478A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093" y="127883"/>
            <a:ext cx="4086225" cy="22383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83DA44D-D410-A661-E11A-FCC34A7D1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605" y="2393864"/>
            <a:ext cx="4048125" cy="225742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32184BD-C6E7-2A0A-BF0A-4BC01978F84E}"/>
              </a:ext>
            </a:extLst>
          </p:cNvPr>
          <p:cNvSpPr/>
          <p:nvPr/>
        </p:nvSpPr>
        <p:spPr>
          <a:xfrm>
            <a:off x="7348110" y="4800468"/>
            <a:ext cx="2268467" cy="1902058"/>
          </a:xfrm>
          <a:prstGeom prst="ellipse">
            <a:avLst/>
          </a:prstGeom>
          <a:solidFill>
            <a:srgbClr val="4472C4">
              <a:alpha val="40000"/>
            </a:srgbClr>
          </a:solidFill>
          <a:ln>
            <a:solidFill>
              <a:srgbClr val="2F528F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879DC5D-38B4-CC06-E0E4-E23AEA17693D}"/>
              </a:ext>
            </a:extLst>
          </p:cNvPr>
          <p:cNvSpPr/>
          <p:nvPr/>
        </p:nvSpPr>
        <p:spPr>
          <a:xfrm>
            <a:off x="8777544" y="4737976"/>
            <a:ext cx="1931615" cy="2004923"/>
          </a:xfrm>
          <a:prstGeom prst="ellipse">
            <a:avLst/>
          </a:prstGeom>
          <a:solidFill>
            <a:srgbClr val="C5E0B4">
              <a:alpha val="54902"/>
            </a:srgbClr>
          </a:solidFill>
          <a:ln>
            <a:solidFill>
              <a:schemeClr val="accent6">
                <a:lumMod val="40000"/>
                <a:lumOff val="6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FE9DE-3E58-A727-45BE-05B976CB0F4E}"/>
              </a:ext>
            </a:extLst>
          </p:cNvPr>
          <p:cNvSpPr txBox="1"/>
          <p:nvPr/>
        </p:nvSpPr>
        <p:spPr>
          <a:xfrm>
            <a:off x="7925752" y="5371105"/>
            <a:ext cx="96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i="1" dirty="0"/>
              <a:t>|A|=8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96CF9-8CF6-2183-E7D2-FDB03C0696B4}"/>
              </a:ext>
            </a:extLst>
          </p:cNvPr>
          <p:cNvSpPr txBox="1"/>
          <p:nvPr/>
        </p:nvSpPr>
        <p:spPr>
          <a:xfrm>
            <a:off x="9935885" y="5455084"/>
            <a:ext cx="75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i="1" dirty="0"/>
              <a:t>|B|=6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4DC669-D522-B3E0-20F3-DA96621A6153}"/>
              </a:ext>
            </a:extLst>
          </p:cNvPr>
          <p:cNvSpPr/>
          <p:nvPr/>
        </p:nvSpPr>
        <p:spPr>
          <a:xfrm>
            <a:off x="7348110" y="4524674"/>
            <a:ext cx="3514780" cy="2279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813A4-1992-783B-C07B-A63DC6C883A1}"/>
              </a:ext>
            </a:extLst>
          </p:cNvPr>
          <p:cNvSpPr txBox="1"/>
          <p:nvPr/>
        </p:nvSpPr>
        <p:spPr>
          <a:xfrm>
            <a:off x="10468369" y="47379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5920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7C08AE-F540-E681-13F6-780A81A3C2AA}"/>
                  </a:ext>
                </a:extLst>
              </p:cNvPr>
              <p:cNvSpPr txBox="1"/>
              <p:nvPr/>
            </p:nvSpPr>
            <p:spPr>
              <a:xfrm>
                <a:off x="457201" y="339634"/>
                <a:ext cx="4514160" cy="2863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/>
                  <a:t>Oppgave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La </a:t>
                </a:r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={1, 2, 3, 4 , 5, 6, 7, 8 , 9, 10}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={1, 2, 3, 4}</m:t>
                    </m:r>
                  </m:oMath>
                </a14:m>
                <a:r>
                  <a:rPr lang="en-US" sz="2000" dirty="0"/>
                  <a:t>  og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sz="20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nb-NO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3, 4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, 5, 6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nb-NO" sz="2000" b="0" dirty="0"/>
              </a:p>
              <a:p>
                <a:endParaRPr lang="en-US" sz="2000" dirty="0"/>
              </a:p>
              <a:p>
                <a:r>
                  <a:rPr lang="en-US" sz="2000" dirty="0"/>
                  <a:t>Finn </a:t>
                </a:r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acc>
                      <m:accPr>
                        <m:chr m:val="̅"/>
                        <m:ctrlP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b-NO" sz="2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b-NO" sz="2000" b="0" i="0" smtClean="0">
                        <a:latin typeface="Cambria Math" panose="02040503050406030204" pitchFamily="18" charset="0"/>
                      </a:rPr>
                      <m:t>og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.  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7C08AE-F540-E681-13F6-780A81A3C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339634"/>
                <a:ext cx="4514160" cy="2863028"/>
              </a:xfrm>
              <a:prstGeom prst="rect">
                <a:avLst/>
              </a:prstGeom>
              <a:blipFill>
                <a:blip r:embed="rId2"/>
                <a:stretch>
                  <a:fillRect l="-1350" t="-1279" r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15238A9-4542-BC5E-57DC-A80AFD80FCCB}"/>
              </a:ext>
            </a:extLst>
          </p:cNvPr>
          <p:cNvSpPr/>
          <p:nvPr/>
        </p:nvSpPr>
        <p:spPr>
          <a:xfrm>
            <a:off x="6477830" y="173615"/>
            <a:ext cx="5402232" cy="2872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430593-2E49-502C-5DC7-30B2328F1EA9}"/>
              </a:ext>
            </a:extLst>
          </p:cNvPr>
          <p:cNvSpPr/>
          <p:nvPr/>
        </p:nvSpPr>
        <p:spPr>
          <a:xfrm>
            <a:off x="7185613" y="649249"/>
            <a:ext cx="2392190" cy="1920893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 dirty="0">
              <a:highlight>
                <a:srgbClr val="FF0000"/>
              </a:highligh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1F582E-5AF0-2FD9-EC39-A4553CDFD69A}"/>
              </a:ext>
            </a:extLst>
          </p:cNvPr>
          <p:cNvSpPr/>
          <p:nvPr/>
        </p:nvSpPr>
        <p:spPr>
          <a:xfrm>
            <a:off x="9027749" y="649248"/>
            <a:ext cx="2392190" cy="1920893"/>
          </a:xfrm>
          <a:prstGeom prst="ellipse">
            <a:avLst/>
          </a:prstGeom>
          <a:solidFill>
            <a:schemeClr val="accent6">
              <a:lumMod val="40000"/>
              <a:lumOff val="6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CD6158-2B56-8F26-6E11-11A7A812E8AE}"/>
              </a:ext>
            </a:extLst>
          </p:cNvPr>
          <p:cNvSpPr txBox="1"/>
          <p:nvPr/>
        </p:nvSpPr>
        <p:spPr>
          <a:xfrm>
            <a:off x="11422820" y="22310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5228C3-43BE-8E72-C349-1A29BC92845B}"/>
              </a:ext>
            </a:extLst>
          </p:cNvPr>
          <p:cNvSpPr txBox="1"/>
          <p:nvPr/>
        </p:nvSpPr>
        <p:spPr>
          <a:xfrm>
            <a:off x="10855032" y="909873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9E74F3-0DEC-B01A-FF7C-AC56B30EC5C4}"/>
              </a:ext>
            </a:extLst>
          </p:cNvPr>
          <p:cNvSpPr txBox="1"/>
          <p:nvPr/>
        </p:nvSpPr>
        <p:spPr>
          <a:xfrm>
            <a:off x="7812207" y="909873"/>
            <a:ext cx="294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A2A263-7458-5D39-364E-26D56EB5D93E}"/>
              </a:ext>
            </a:extLst>
          </p:cNvPr>
          <p:cNvSpPr txBox="1"/>
          <p:nvPr/>
        </p:nvSpPr>
        <p:spPr>
          <a:xfrm>
            <a:off x="7720314" y="1469985"/>
            <a:ext cx="578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  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94BF37-2D80-C056-193A-6C9AFB11C10E}"/>
              </a:ext>
            </a:extLst>
          </p:cNvPr>
          <p:cNvSpPr txBox="1"/>
          <p:nvPr/>
        </p:nvSpPr>
        <p:spPr>
          <a:xfrm>
            <a:off x="8324334" y="1839317"/>
            <a:ext cx="578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 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DBD2C-C82A-BE4A-EABC-8D035FC0E7DA}"/>
              </a:ext>
            </a:extLst>
          </p:cNvPr>
          <p:cNvSpPr txBox="1"/>
          <p:nvPr/>
        </p:nvSpPr>
        <p:spPr>
          <a:xfrm>
            <a:off x="9160589" y="1119287"/>
            <a:ext cx="578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    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954140-0D75-0F77-8B25-577B753240C9}"/>
              </a:ext>
            </a:extLst>
          </p:cNvPr>
          <p:cNvSpPr txBox="1"/>
          <p:nvPr/>
        </p:nvSpPr>
        <p:spPr>
          <a:xfrm>
            <a:off x="9148402" y="1541769"/>
            <a:ext cx="578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40549A-F1D4-E8CB-F28E-C500BB160F89}"/>
              </a:ext>
            </a:extLst>
          </p:cNvPr>
          <p:cNvSpPr txBox="1"/>
          <p:nvPr/>
        </p:nvSpPr>
        <p:spPr>
          <a:xfrm>
            <a:off x="9971652" y="1726435"/>
            <a:ext cx="578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2752E0-CF5F-B27A-7344-817B676CBEDA}"/>
              </a:ext>
            </a:extLst>
          </p:cNvPr>
          <p:cNvSpPr txBox="1"/>
          <p:nvPr/>
        </p:nvSpPr>
        <p:spPr>
          <a:xfrm>
            <a:off x="10425904" y="1147690"/>
            <a:ext cx="578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    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D7776-6C8C-E644-9D3E-17D6FCFE5504}"/>
              </a:ext>
            </a:extLst>
          </p:cNvPr>
          <p:cNvSpPr txBox="1"/>
          <p:nvPr/>
        </p:nvSpPr>
        <p:spPr>
          <a:xfrm>
            <a:off x="9073735" y="2390128"/>
            <a:ext cx="578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7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556131-1A6E-C9D1-8BC7-36ED2BB4737A}"/>
              </a:ext>
            </a:extLst>
          </p:cNvPr>
          <p:cNvSpPr txBox="1"/>
          <p:nvPr/>
        </p:nvSpPr>
        <p:spPr>
          <a:xfrm>
            <a:off x="9103828" y="455594"/>
            <a:ext cx="744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    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A26CBD-E011-A7D5-BBA7-3CDDA9C5E336}"/>
              </a:ext>
            </a:extLst>
          </p:cNvPr>
          <p:cNvSpPr txBox="1"/>
          <p:nvPr/>
        </p:nvSpPr>
        <p:spPr>
          <a:xfrm>
            <a:off x="11375994" y="2239427"/>
            <a:ext cx="578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4D1012-377E-73A2-2A0D-CBE96A583858}"/>
              </a:ext>
            </a:extLst>
          </p:cNvPr>
          <p:cNvSpPr txBox="1"/>
          <p:nvPr/>
        </p:nvSpPr>
        <p:spPr>
          <a:xfrm>
            <a:off x="6996195" y="283860"/>
            <a:ext cx="578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10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40D2481-923D-3022-8CB5-B1B9A84E8DBD}"/>
                  </a:ext>
                </a:extLst>
              </p:cNvPr>
              <p:cNvSpPr txBox="1"/>
              <p:nvPr/>
            </p:nvSpPr>
            <p:spPr>
              <a:xfrm>
                <a:off x="334965" y="3429000"/>
                <a:ext cx="3762473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nb-NO" sz="20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nb-NO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b-NO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3, 4</m:t>
                        </m:r>
                      </m:e>
                    </m:d>
                  </m:oMath>
                </a14:m>
                <a:endParaRPr lang="nb-NO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b-NO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1, 2</m:t>
                        </m:r>
                      </m:e>
                    </m:d>
                  </m:oMath>
                </a14:m>
                <a:endParaRPr lang="nb-NO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b-NO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5, 6</m:t>
                        </m:r>
                      </m:e>
                    </m:d>
                  </m:oMath>
                </a14:m>
                <a:endParaRPr lang="nb-NO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nb-NO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40D2481-923D-3022-8CB5-B1B9A84E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65" y="3429000"/>
                <a:ext cx="3762473" cy="2862322"/>
              </a:xfrm>
              <a:prstGeom prst="rect">
                <a:avLst/>
              </a:prstGeom>
              <a:blipFill>
                <a:blip r:embed="rId3"/>
                <a:stretch>
                  <a:fillRect l="-1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F44428-1E3F-EEE3-B6D9-2BD3132392FC}"/>
                  </a:ext>
                </a:extLst>
              </p:cNvPr>
              <p:cNvSpPr txBox="1"/>
              <p:nvPr/>
            </p:nvSpPr>
            <p:spPr>
              <a:xfrm>
                <a:off x="4456317" y="3673389"/>
                <a:ext cx="4942326" cy="25552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5, 6, 7, 8, 9, 10</m:t>
                        </m:r>
                      </m:e>
                    </m:d>
                    <m:r>
                      <a:rPr lang="nb-NO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nb-NO" sz="20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b-NO" sz="2000" b="0" i="0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1, 2, 7, 8, 9, 10</m:t>
                        </m:r>
                      </m:e>
                    </m:d>
                  </m:oMath>
                </a14:m>
                <a:endParaRPr lang="nb-NO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b-NO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nb-NO" sz="20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b-NO" sz="20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nb-NO" sz="2000" b="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F44428-1E3F-EEE3-B6D9-2BD313239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317" y="3673389"/>
                <a:ext cx="4942326" cy="2555251"/>
              </a:xfrm>
              <a:prstGeom prst="rect">
                <a:avLst/>
              </a:prstGeom>
              <a:blipFill>
                <a:blip r:embed="rId4"/>
                <a:stretch>
                  <a:fillRect l="-1110" t="-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866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42A016-C1B7-4DFD-04F5-ECFC4442E178}"/>
                  </a:ext>
                </a:extLst>
              </p:cNvPr>
              <p:cNvSpPr txBox="1"/>
              <p:nvPr/>
            </p:nvSpPr>
            <p:spPr>
              <a:xfrm>
                <a:off x="453341" y="221027"/>
                <a:ext cx="4988689" cy="6249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/>
                  <a:t>Teorem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La </a:t>
                </a:r>
                <a:r>
                  <a:rPr lang="en-US" sz="2000" i="1" dirty="0"/>
                  <a:t>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og</a:t>
                </a:r>
                <a:r>
                  <a:rPr lang="en-US" sz="2000" dirty="0"/>
                  <a:t> </a:t>
                </a:r>
                <a:r>
                  <a:rPr lang="en-US" sz="2000" i="1" dirty="0"/>
                  <a:t>B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være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delmengder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universalmengden</a:t>
                </a:r>
                <a:r>
                  <a:rPr lang="en-US" sz="2000" dirty="0"/>
                  <a:t> </a:t>
                </a:r>
                <a:r>
                  <a:rPr lang="en-US" sz="2000" i="1" dirty="0"/>
                  <a:t>X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hvor</a:t>
                </a:r>
                <a:r>
                  <a:rPr lang="en-US" sz="2000" i="1" dirty="0"/>
                  <a:t> X </a:t>
                </a:r>
                <a:r>
                  <a:rPr lang="en-US" sz="2000" dirty="0" err="1"/>
                  <a:t>har</a:t>
                </a:r>
                <a:r>
                  <a:rPr lang="en-US" sz="2000" dirty="0"/>
                  <a:t> </a:t>
                </a:r>
                <a:r>
                  <a:rPr lang="en-US" sz="2000" i="1" dirty="0"/>
                  <a:t>n </a:t>
                </a:r>
                <a:r>
                  <a:rPr lang="en-US" sz="2000" dirty="0" err="1"/>
                  <a:t>elementer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endParaRPr lang="en-US" sz="2000" i="1" dirty="0"/>
              </a:p>
              <a:p>
                <a:endParaRPr lang="en-US" sz="2000" i="1" dirty="0"/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sz="2000" i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nb-NO" sz="2000" b="0" i="1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lphaLcParenR"/>
                </a:pPr>
                <a:endParaRPr lang="nb-NO" sz="2000" b="0" i="1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lphaLcParenR"/>
                </a:pPr>
                <a:endParaRPr lang="en-US" sz="2000" i="1" dirty="0"/>
              </a:p>
              <a:p>
                <a:pPr marL="457200" indent="-457200">
                  <a:buFont typeface="+mj-lt"/>
                  <a:buAutoNum type="alphaLcParenR"/>
                </a:pPr>
                <a:endParaRPr lang="en-US" sz="2000" i="1" dirty="0"/>
              </a:p>
              <a:p>
                <a:pPr marL="457200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/>
              </a:p>
              <a:p>
                <a:pPr marL="457200" indent="-457200">
                  <a:buFont typeface="+mj-lt"/>
                  <a:buAutoNum type="alphaLcParenR"/>
                </a:pPr>
                <a:endParaRPr lang="en-US" sz="2000" i="1" dirty="0"/>
              </a:p>
              <a:p>
                <a:pPr marL="457200" indent="-457200">
                  <a:buFont typeface="+mj-lt"/>
                  <a:buAutoNum type="alphaLcParenR"/>
                </a:pPr>
                <a:endParaRPr lang="en-US" sz="2000" i="1" dirty="0"/>
              </a:p>
              <a:p>
                <a:pPr marL="457200" indent="-457200">
                  <a:buFont typeface="+mj-lt"/>
                  <a:buAutoNum type="alphaLcParenR"/>
                </a:pPr>
                <a:endParaRPr lang="en-US" sz="2000" i="1" dirty="0"/>
              </a:p>
              <a:p>
                <a:pPr marL="457200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−|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i="1" dirty="0"/>
              </a:p>
              <a:p>
                <a:pPr marL="457200" indent="-457200">
                  <a:buFont typeface="+mj-lt"/>
                  <a:buAutoNum type="alphaLcParenR"/>
                </a:pPr>
                <a:endParaRPr lang="en-US" sz="2000" i="1" dirty="0"/>
              </a:p>
              <a:p>
                <a:pPr marL="457200" indent="-457200">
                  <a:buFont typeface="+mj-lt"/>
                  <a:buAutoNum type="alphaLcParenR"/>
                </a:pPr>
                <a:endParaRPr lang="en-US" sz="2000" i="1" dirty="0"/>
              </a:p>
              <a:p>
                <a:pPr marL="457200" indent="-457200">
                  <a:buFont typeface="+mj-lt"/>
                  <a:buAutoNum type="alphaLcParenR"/>
                </a:pPr>
                <a:endParaRPr lang="en-US" sz="2000" i="1" dirty="0"/>
              </a:p>
              <a:p>
                <a:pPr marL="457200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42A016-C1B7-4DFD-04F5-ECFC4442E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41" y="221027"/>
                <a:ext cx="4988689" cy="6249275"/>
              </a:xfrm>
              <a:prstGeom prst="rect">
                <a:avLst/>
              </a:prstGeom>
              <a:blipFill>
                <a:blip r:embed="rId2"/>
                <a:stretch>
                  <a:fillRect l="-1343" t="-488" b="-68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">
            <a:extLst>
              <a:ext uri="{FF2B5EF4-FFF2-40B4-BE49-F238E27FC236}">
                <a16:creationId xmlns:a16="http://schemas.microsoft.com/office/drawing/2014/main" id="{4AADD121-14C7-891E-C665-0858F948D7B3}"/>
              </a:ext>
            </a:extLst>
          </p:cNvPr>
          <p:cNvSpPr/>
          <p:nvPr/>
        </p:nvSpPr>
        <p:spPr>
          <a:xfrm>
            <a:off x="6096000" y="358813"/>
            <a:ext cx="5362936" cy="2872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Oval 2">
            <a:extLst>
              <a:ext uri="{FF2B5EF4-FFF2-40B4-BE49-F238E27FC236}">
                <a16:creationId xmlns:a16="http://schemas.microsoft.com/office/drawing/2014/main" id="{DDD05E51-ED92-7CE1-7CF9-93DA4B22FDA4}"/>
              </a:ext>
            </a:extLst>
          </p:cNvPr>
          <p:cNvSpPr/>
          <p:nvPr/>
        </p:nvSpPr>
        <p:spPr>
          <a:xfrm>
            <a:off x="6618453" y="834444"/>
            <a:ext cx="2392190" cy="1920893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highlight>
                <a:srgbClr val="FF0000"/>
              </a:highlight>
            </a:endParaRP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072CA60E-AA52-86EF-F694-51D00CA4A9ED}"/>
              </a:ext>
            </a:extLst>
          </p:cNvPr>
          <p:cNvSpPr/>
          <p:nvPr/>
        </p:nvSpPr>
        <p:spPr>
          <a:xfrm>
            <a:off x="8460589" y="834443"/>
            <a:ext cx="2392190" cy="1920893"/>
          </a:xfrm>
          <a:prstGeom prst="ellipse">
            <a:avLst/>
          </a:prstGeom>
          <a:solidFill>
            <a:schemeClr val="accent6">
              <a:lumMod val="40000"/>
              <a:lumOff val="6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FAF27C3E-53DA-1609-2252-F4BA58179FF6}"/>
              </a:ext>
            </a:extLst>
          </p:cNvPr>
          <p:cNvSpPr txBox="1"/>
          <p:nvPr/>
        </p:nvSpPr>
        <p:spPr>
          <a:xfrm>
            <a:off x="11154044" y="40830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F606AADC-1D2A-4915-8B74-F09933D9EF08}"/>
              </a:ext>
            </a:extLst>
          </p:cNvPr>
          <p:cNvSpPr txBox="1"/>
          <p:nvPr/>
        </p:nvSpPr>
        <p:spPr>
          <a:xfrm>
            <a:off x="10287872" y="10950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F496E72C-1756-CC27-0430-DF4FC875C704}"/>
              </a:ext>
            </a:extLst>
          </p:cNvPr>
          <p:cNvSpPr txBox="1"/>
          <p:nvPr/>
        </p:nvSpPr>
        <p:spPr>
          <a:xfrm>
            <a:off x="7245047" y="1095068"/>
            <a:ext cx="29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kstSylinder 14">
                <a:extLst>
                  <a:ext uri="{FF2B5EF4-FFF2-40B4-BE49-F238E27FC236}">
                    <a16:creationId xmlns:a16="http://schemas.microsoft.com/office/drawing/2014/main" id="{4FCC48BA-036D-4164-9366-2CEEA8685576}"/>
                  </a:ext>
                </a:extLst>
              </p:cNvPr>
              <p:cNvSpPr txBox="1"/>
              <p:nvPr/>
            </p:nvSpPr>
            <p:spPr>
              <a:xfrm>
                <a:off x="1656080" y="2907804"/>
                <a:ext cx="35966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i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b-NO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b-NO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nb-NO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nb-NO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nb-NO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nb-NO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b-NO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nb-NO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nb-NO" sz="1800" b="0" i="1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endParaRPr lang="nb-NO" dirty="0"/>
              </a:p>
            </p:txBody>
          </p:sp>
        </mc:Choice>
        <mc:Fallback xmlns="">
          <p:sp>
            <p:nvSpPr>
              <p:cNvPr id="15" name="TekstSylinder 14">
                <a:extLst>
                  <a:ext uri="{FF2B5EF4-FFF2-40B4-BE49-F238E27FC236}">
                    <a16:creationId xmlns:a16="http://schemas.microsoft.com/office/drawing/2014/main" id="{4FCC48BA-036D-4164-9366-2CEEA8685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080" y="2907804"/>
                <a:ext cx="359664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kstSylinder 15">
                <a:extLst>
                  <a:ext uri="{FF2B5EF4-FFF2-40B4-BE49-F238E27FC236}">
                    <a16:creationId xmlns:a16="http://schemas.microsoft.com/office/drawing/2014/main" id="{39C4F4D7-039B-ED05-5353-2F3C96613D20}"/>
                  </a:ext>
                </a:extLst>
              </p:cNvPr>
              <p:cNvSpPr txBox="1"/>
              <p:nvPr/>
            </p:nvSpPr>
            <p:spPr>
              <a:xfrm>
                <a:off x="1406210" y="4124960"/>
                <a:ext cx="40963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nb-NO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nb-NO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nb-NO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nb-NO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b-NO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nb-NO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b-NO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b-NO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b-NO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nb-NO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nb-NO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i="1" dirty="0">
                  <a:solidFill>
                    <a:srgbClr val="0070C0"/>
                  </a:solidFill>
                </a:endParaRPr>
              </a:p>
              <a:p>
                <a:endParaRPr lang="nb-NO" dirty="0"/>
              </a:p>
            </p:txBody>
          </p:sp>
        </mc:Choice>
        <mc:Fallback xmlns="">
          <p:sp>
            <p:nvSpPr>
              <p:cNvPr id="16" name="TekstSylinder 15">
                <a:extLst>
                  <a:ext uri="{FF2B5EF4-FFF2-40B4-BE49-F238E27FC236}">
                    <a16:creationId xmlns:a16="http://schemas.microsoft.com/office/drawing/2014/main" id="{39C4F4D7-039B-ED05-5353-2F3C96613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210" y="4124960"/>
                <a:ext cx="409637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556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1" grpId="0"/>
      <p:bldP spid="12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246A4B-EDD1-8010-6CDB-79714ADC3FD5}"/>
                  </a:ext>
                </a:extLst>
              </p:cNvPr>
              <p:cNvSpPr txBox="1"/>
              <p:nvPr/>
            </p:nvSpPr>
            <p:spPr>
              <a:xfrm>
                <a:off x="261940" y="72887"/>
                <a:ext cx="6218762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/>
                  <a:t>Eksempel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La </a:t>
                </a:r>
                <a:r>
                  <a:rPr lang="en-US" sz="2000" i="1" dirty="0"/>
                  <a:t>X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være</a:t>
                </a:r>
                <a:r>
                  <a:rPr lang="en-US" sz="2000" dirty="0"/>
                  <a:t> alle </a:t>
                </a:r>
                <a:r>
                  <a:rPr lang="en-US" sz="2000" dirty="0" err="1"/>
                  <a:t>kortene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kortstokk</a:t>
                </a:r>
                <a:r>
                  <a:rPr lang="en-US" sz="2000" dirty="0"/>
                  <a:t>. </a:t>
                </a:r>
                <a:br>
                  <a:rPr lang="en-US" sz="2000" dirty="0"/>
                </a:br>
                <a:r>
                  <a:rPr lang="en-US" sz="2000" dirty="0"/>
                  <a:t>Vi </a:t>
                </a:r>
                <a:r>
                  <a:rPr lang="en-US" sz="2000" dirty="0" err="1"/>
                  <a:t>definerer</a:t>
                </a:r>
                <a14:m>
                  <m:oMath xmlns:m="http://schemas.openxmlformats.org/officeDocument/2006/math">
                    <m:r>
                      <a:rPr lang="nb-NO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b-NO" sz="2000" b="0" i="0" smtClean="0">
                            <a:latin typeface="Cambria Math" panose="02040503050406030204" pitchFamily="18" charset="0"/>
                          </a:rPr>
                          <m:t>spar</m:t>
                        </m:r>
                      </m:e>
                    </m:d>
                    <m:r>
                      <a:rPr lang="nb-NO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err="1"/>
                  <a:t>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sz="2000" i="1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nb-NO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b-NO" sz="2000" b="0" i="0" smtClean="0">
                            <a:latin typeface="Cambria Math" panose="02040503050406030204" pitchFamily="18" charset="0"/>
                          </a:rPr>
                          <m:t>ess</m:t>
                        </m:r>
                      </m:e>
                    </m:d>
                    <m:r>
                      <a:rPr lang="nb-NO" sz="2000" b="0" i="0" smtClean="0">
                        <a:latin typeface="Cambria Math" panose="02040503050406030204" pitchFamily="18" charset="0"/>
                      </a:rPr>
                      <m:t>.  </m:t>
                    </m:r>
                  </m:oMath>
                </a14:m>
                <a:endParaRPr lang="nb-NO" sz="2000" b="0" dirty="0"/>
              </a:p>
              <a:p>
                <a:r>
                  <a:rPr lang="nb-NO" sz="2000" b="0" i="0" dirty="0">
                    <a:latin typeface="Cambria Math" panose="02040503050406030204" pitchFamily="18" charset="0"/>
                  </a:rPr>
                  <a:t>Finn </a:t>
                </a:r>
                <a14:m>
                  <m:oMath xmlns:m="http://schemas.openxmlformats.org/officeDocument/2006/math">
                    <m:r>
                      <a:rPr lang="nb-NO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nb-NO" sz="2000" b="0" i="0" dirty="0">
                  <a:latin typeface="Cambria Math" panose="02040503050406030204" pitchFamily="18" charset="0"/>
                </a:endParaRP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nb-NO" sz="2000" b="0" i="1" dirty="0">
                  <a:latin typeface="Cambria Math" panose="02040503050406030204" pitchFamily="18" charset="0"/>
                </a:endParaRPr>
              </a:p>
              <a:p>
                <a:endParaRPr lang="nb-NO" sz="2000" i="1" dirty="0">
                  <a:latin typeface="Cambria Math" panose="02040503050406030204" pitchFamily="18" charset="0"/>
                </a:endParaRPr>
              </a:p>
              <a:p>
                <a:endParaRPr lang="nb-NO" sz="2000" b="0" i="1" dirty="0">
                  <a:latin typeface="Cambria Math" panose="02040503050406030204" pitchFamily="18" charset="0"/>
                </a:endParaRPr>
              </a:p>
              <a:p>
                <a:endParaRPr lang="nb-NO" sz="2000" i="1" dirty="0">
                  <a:latin typeface="Cambria Math" panose="02040503050406030204" pitchFamily="18" charset="0"/>
                </a:endParaRPr>
              </a:p>
              <a:p>
                <a:endParaRPr lang="nb-NO" sz="2000" b="0" i="1" dirty="0">
                  <a:latin typeface="Cambria Math" panose="02040503050406030204" pitchFamily="18" charset="0"/>
                </a:endParaRPr>
              </a:p>
              <a:p>
                <a:endParaRPr lang="nb-NO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246A4B-EDD1-8010-6CDB-79714ADC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0" y="72887"/>
                <a:ext cx="6218762" cy="4093428"/>
              </a:xfrm>
              <a:prstGeom prst="rect">
                <a:avLst/>
              </a:prstGeom>
              <a:blipFill>
                <a:blip r:embed="rId2"/>
                <a:stretch>
                  <a:fillRect l="-1078" t="-89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B4E750-9D2D-7095-C992-CC0C4BB3C88B}"/>
                  </a:ext>
                </a:extLst>
              </p:cNvPr>
              <p:cNvSpPr txBox="1"/>
              <p:nvPr/>
            </p:nvSpPr>
            <p:spPr>
              <a:xfrm>
                <a:off x="7300709" y="794789"/>
                <a:ext cx="2677960" cy="3365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nb-NO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nb-NO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nb-NO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nb-NO" sz="2000" b="0" dirty="0">
                  <a:solidFill>
                    <a:schemeClr val="accent1"/>
                  </a:solidFill>
                </a:endParaRPr>
              </a:p>
              <a:p>
                <a:endParaRPr lang="nb-NO" sz="2000" b="0" dirty="0">
                  <a:solidFill>
                    <a:schemeClr val="accent1"/>
                  </a:solidFill>
                </a:endParaRPr>
              </a:p>
              <a:p>
                <a:endParaRPr lang="nb-NO" sz="2000" b="0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nb-NO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nb-NO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nb-NO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nb-NO" sz="2000" dirty="0">
                  <a:solidFill>
                    <a:schemeClr val="accent1"/>
                  </a:solidFill>
                </a:endParaRPr>
              </a:p>
              <a:p>
                <a:endParaRPr lang="nb-NO" sz="2000" dirty="0">
                  <a:solidFill>
                    <a:schemeClr val="accent1"/>
                  </a:solidFill>
                </a:endParaRPr>
              </a:p>
              <a:p>
                <a:endParaRPr lang="nb-NO" sz="2000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nb-NO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nb-NO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nb-NO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B4E750-9D2D-7095-C992-CC0C4BB3C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709" y="794789"/>
                <a:ext cx="2677960" cy="3365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Sylinder 6">
                <a:extLst>
                  <a:ext uri="{FF2B5EF4-FFF2-40B4-BE49-F238E27FC236}">
                    <a16:creationId xmlns:a16="http://schemas.microsoft.com/office/drawing/2014/main" id="{42556AAE-4C4D-254A-8C9A-4B316DBC8940}"/>
                  </a:ext>
                </a:extLst>
              </p:cNvPr>
              <p:cNvSpPr txBox="1"/>
              <p:nvPr/>
            </p:nvSpPr>
            <p:spPr>
              <a:xfrm>
                <a:off x="385970" y="2501221"/>
                <a:ext cx="6231834" cy="4053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nb-NO" sz="1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nb-NO" sz="1800" b="0" dirty="0"/>
                  <a:t> </a:t>
                </a:r>
                <a14:m>
                  <m:oMath xmlns:m="http://schemas.openxmlformats.org/officeDocument/2006/math">
                    <m:r>
                      <a:rPr lang="nb-NO" sz="1800" b="0" i="0" smtClean="0">
                        <a:latin typeface="Cambria Math" panose="02040503050406030204" pitchFamily="18" charset="0"/>
                      </a:rPr>
                      <m:t>                                    </m:t>
                    </m:r>
                  </m:oMath>
                </a14:m>
                <a:endParaRPr lang="nb-NO" sz="1800" b="0" i="0" dirty="0">
                  <a:latin typeface="Cambria Math" panose="02040503050406030204" pitchFamily="18" charset="0"/>
                </a:endParaRPr>
              </a:p>
              <a:p>
                <a:r>
                  <a:rPr lang="nb-NO" sz="1800" b="0" dirty="0"/>
                  <a:t>                  </a:t>
                </a:r>
                <a14:m>
                  <m:oMath xmlns:m="http://schemas.openxmlformats.org/officeDocument/2006/math"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52</m:t>
                        </m:r>
                      </m:den>
                    </m:f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b-NO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52</m:t>
                        </m:r>
                      </m:den>
                    </m:f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nb-NO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52</m:t>
                        </m:r>
                      </m:den>
                    </m:f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52</m:t>
                        </m:r>
                      </m:den>
                    </m:f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nb-NO" sz="18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nb-NO" sz="18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nb-NO" sz="1800" i="1" dirty="0">
                  <a:latin typeface="Cambria Math" panose="02040503050406030204" pitchFamily="18" charset="0"/>
                </a:endParaRPr>
              </a:p>
              <a:p>
                <a:r>
                  <a:rPr lang="nb-NO" sz="1800" dirty="0">
                    <a:latin typeface="Cambria Math" panose="02040503050406030204" pitchFamily="18" charset="0"/>
                  </a:rPr>
                  <a:t>Merk at siden</a:t>
                </a:r>
              </a:p>
              <a:p>
                <a:endParaRPr lang="nb-NO" sz="18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nb-N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nb-N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nb-N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nb-N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800" i="1" dirty="0"/>
              </a:p>
              <a:p>
                <a:endParaRPr lang="en-US" sz="1800" i="1" dirty="0"/>
              </a:p>
              <a:p>
                <a:r>
                  <a:rPr lang="en-US" sz="1800" dirty="0" err="1"/>
                  <a:t>har</a:t>
                </a:r>
                <a:r>
                  <a:rPr lang="en-US" sz="1800" dirty="0"/>
                  <a:t> vi 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nb-N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nb-N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nb-N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nb-N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800" i="1" dirty="0"/>
              </a:p>
              <a:p>
                <a:endParaRPr lang="en-US" sz="1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nb-N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nb-NO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nb-NO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nb-NO" sz="1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kstSylinder 6">
                <a:extLst>
                  <a:ext uri="{FF2B5EF4-FFF2-40B4-BE49-F238E27FC236}">
                    <a16:creationId xmlns:a16="http://schemas.microsoft.com/office/drawing/2014/main" id="{42556AAE-4C4D-254A-8C9A-4B316DBC8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70" y="2501221"/>
                <a:ext cx="6231834" cy="4053225"/>
              </a:xfrm>
              <a:prstGeom prst="rect">
                <a:avLst/>
              </a:prstGeom>
              <a:blipFill>
                <a:blip r:embed="rId4"/>
                <a:stretch>
                  <a:fillRect l="-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20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2FDAA3-CD09-C8D2-B980-23B69FED7A50}"/>
              </a:ext>
            </a:extLst>
          </p:cNvPr>
          <p:cNvSpPr txBox="1"/>
          <p:nvPr/>
        </p:nvSpPr>
        <p:spPr>
          <a:xfrm>
            <a:off x="439840" y="648182"/>
            <a:ext cx="51352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Oppgave</a:t>
            </a:r>
            <a:r>
              <a:rPr lang="en-US" u="sng" dirty="0"/>
              <a:t>:</a:t>
            </a:r>
          </a:p>
          <a:p>
            <a:endParaRPr lang="en-US" dirty="0"/>
          </a:p>
          <a:p>
            <a:r>
              <a:rPr lang="en-US" dirty="0"/>
              <a:t>Vi </a:t>
            </a:r>
            <a:r>
              <a:rPr lang="en-US" dirty="0" err="1"/>
              <a:t>får</a:t>
            </a:r>
            <a:r>
              <a:rPr lang="en-US" dirty="0"/>
              <a:t> </a:t>
            </a:r>
            <a:r>
              <a:rPr lang="en-US" dirty="0" err="1"/>
              <a:t>følgende</a:t>
            </a:r>
            <a:r>
              <a:rPr lang="en-US" dirty="0"/>
              <a:t> </a:t>
            </a:r>
            <a:r>
              <a:rPr lang="en-US" dirty="0" err="1"/>
              <a:t>informasjon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et </a:t>
            </a:r>
            <a:r>
              <a:rPr lang="en-US" dirty="0" err="1"/>
              <a:t>bilforsikringsselskap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Totalt</a:t>
            </a:r>
            <a:r>
              <a:rPr lang="en-US" dirty="0"/>
              <a:t> 800 </a:t>
            </a:r>
            <a:r>
              <a:rPr lang="en-US" dirty="0" err="1"/>
              <a:t>kunder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Alle </a:t>
            </a:r>
            <a:r>
              <a:rPr lang="en-US" dirty="0" err="1"/>
              <a:t>kundene</a:t>
            </a:r>
            <a:r>
              <a:rPr lang="en-US" dirty="0"/>
              <a:t> </a:t>
            </a:r>
            <a:r>
              <a:rPr lang="en-US" dirty="0" err="1"/>
              <a:t>forsikrer</a:t>
            </a:r>
            <a:r>
              <a:rPr lang="en-US" dirty="0"/>
              <a:t> </a:t>
            </a:r>
            <a:r>
              <a:rPr lang="en-US" dirty="0" err="1"/>
              <a:t>minst</a:t>
            </a:r>
            <a:r>
              <a:rPr lang="en-US" dirty="0"/>
              <a:t> </a:t>
            </a:r>
            <a:r>
              <a:rPr lang="en-US" dirty="0" err="1"/>
              <a:t>én</a:t>
            </a:r>
            <a:r>
              <a:rPr lang="en-US" dirty="0"/>
              <a:t> </a:t>
            </a:r>
            <a:r>
              <a:rPr lang="en-US" dirty="0" err="1"/>
              <a:t>bil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640 </a:t>
            </a:r>
            <a:r>
              <a:rPr lang="en-US" dirty="0" err="1"/>
              <a:t>kunder</a:t>
            </a:r>
            <a:r>
              <a:rPr lang="en-US" dirty="0"/>
              <a:t> </a:t>
            </a:r>
            <a:r>
              <a:rPr lang="en-US" dirty="0" err="1"/>
              <a:t>forsikrer</a:t>
            </a:r>
            <a:r>
              <a:rPr lang="en-US" dirty="0"/>
              <a:t>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 dirty="0" err="1"/>
              <a:t>enn</a:t>
            </a:r>
            <a:r>
              <a:rPr lang="en-US" dirty="0"/>
              <a:t> </a:t>
            </a:r>
            <a:r>
              <a:rPr lang="en-US" dirty="0" err="1"/>
              <a:t>én</a:t>
            </a:r>
            <a:r>
              <a:rPr lang="en-US" dirty="0"/>
              <a:t> </a:t>
            </a:r>
            <a:r>
              <a:rPr lang="en-US" dirty="0" err="1"/>
              <a:t>bil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240 </a:t>
            </a:r>
            <a:r>
              <a:rPr lang="en-US" dirty="0" err="1"/>
              <a:t>kunder</a:t>
            </a:r>
            <a:r>
              <a:rPr lang="en-US" dirty="0"/>
              <a:t> </a:t>
            </a:r>
            <a:r>
              <a:rPr lang="en-US" dirty="0" err="1"/>
              <a:t>forsikrer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sportsbil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160 </a:t>
            </a:r>
            <a:r>
              <a:rPr lang="en-US" dirty="0" err="1"/>
              <a:t>kunder</a:t>
            </a:r>
            <a:r>
              <a:rPr lang="en-US" dirty="0"/>
              <a:t> </a:t>
            </a:r>
            <a:r>
              <a:rPr lang="en-US" dirty="0" err="1"/>
              <a:t>forsikrer</a:t>
            </a:r>
            <a:r>
              <a:rPr lang="en-US" dirty="0"/>
              <a:t>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 dirty="0" err="1"/>
              <a:t>enn</a:t>
            </a:r>
            <a:r>
              <a:rPr lang="en-US" dirty="0"/>
              <a:t> </a:t>
            </a:r>
            <a:r>
              <a:rPr lang="en-US" dirty="0" err="1"/>
              <a:t>én</a:t>
            </a:r>
            <a:r>
              <a:rPr lang="en-US" dirty="0"/>
              <a:t> </a:t>
            </a:r>
            <a:r>
              <a:rPr lang="en-US" dirty="0" err="1"/>
              <a:t>bil</a:t>
            </a:r>
            <a:r>
              <a:rPr lang="en-US" dirty="0"/>
              <a:t>, </a:t>
            </a:r>
            <a:r>
              <a:rPr lang="en-US" dirty="0" err="1"/>
              <a:t>inkludert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sportsbil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00050" indent="-400050">
              <a:buFont typeface="+mj-lt"/>
              <a:buAutoNum type="romanLcPeriod"/>
            </a:pPr>
            <a:r>
              <a:rPr lang="en-US" dirty="0" err="1"/>
              <a:t>Hvor</a:t>
            </a:r>
            <a:r>
              <a:rPr lang="en-US" dirty="0"/>
              <a:t> mange </a:t>
            </a:r>
            <a:r>
              <a:rPr lang="en-US" dirty="0" err="1"/>
              <a:t>kunder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forsikret</a:t>
            </a:r>
            <a:r>
              <a:rPr lang="en-US" dirty="0"/>
              <a:t>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 dirty="0" err="1"/>
              <a:t>enn</a:t>
            </a:r>
            <a:r>
              <a:rPr lang="en-US" dirty="0"/>
              <a:t> </a:t>
            </a:r>
            <a:r>
              <a:rPr lang="en-US" dirty="0" err="1"/>
              <a:t>én</a:t>
            </a:r>
            <a:r>
              <a:rPr lang="en-US" dirty="0"/>
              <a:t> </a:t>
            </a:r>
            <a:r>
              <a:rPr lang="en-US" dirty="0" err="1"/>
              <a:t>bil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sportsbil</a:t>
            </a:r>
            <a:r>
              <a:rPr lang="en-US" dirty="0"/>
              <a:t>?</a:t>
            </a:r>
          </a:p>
          <a:p>
            <a:pPr marL="400050" indent="-400050">
              <a:buFont typeface="+mj-lt"/>
              <a:buAutoNum type="romanLcPeriod"/>
            </a:pPr>
            <a:endParaRPr lang="en-US" dirty="0"/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Finn </a:t>
            </a:r>
            <a:r>
              <a:rPr lang="en-US" dirty="0" err="1"/>
              <a:t>sannsynligheten</a:t>
            </a:r>
            <a:r>
              <a:rPr lang="en-US" dirty="0"/>
              <a:t> for at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tilfeldig</a:t>
            </a:r>
            <a:r>
              <a:rPr lang="en-US" dirty="0"/>
              <a:t> </a:t>
            </a:r>
            <a:r>
              <a:rPr lang="en-US" dirty="0" err="1"/>
              <a:t>kunde</a:t>
            </a:r>
            <a:r>
              <a:rPr lang="en-US" dirty="0"/>
              <a:t> </a:t>
            </a:r>
            <a:r>
              <a:rPr lang="en-US" dirty="0" err="1"/>
              <a:t>forsikrer</a:t>
            </a:r>
            <a:r>
              <a:rPr lang="en-US" dirty="0"/>
              <a:t>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 dirty="0" err="1"/>
              <a:t>enn</a:t>
            </a:r>
            <a:r>
              <a:rPr lang="en-US" dirty="0"/>
              <a:t> </a:t>
            </a:r>
            <a:r>
              <a:rPr lang="en-US" dirty="0" err="1"/>
              <a:t>én</a:t>
            </a:r>
            <a:r>
              <a:rPr lang="en-US" dirty="0"/>
              <a:t> </a:t>
            </a:r>
            <a:r>
              <a:rPr lang="en-US" dirty="0" err="1"/>
              <a:t>bil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sportsbil</a:t>
            </a:r>
            <a:r>
              <a:rPr lang="en-US" dirty="0"/>
              <a:t>. </a:t>
            </a:r>
          </a:p>
          <a:p>
            <a:pPr marL="400050" indent="-400050">
              <a:buFont typeface="+mj-lt"/>
              <a:buAutoNum type="romanLcPeriod"/>
            </a:pPr>
            <a:endParaRPr lang="en-US" dirty="0"/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Finn </a:t>
            </a:r>
            <a:r>
              <a:rPr lang="en-US" dirty="0" err="1"/>
              <a:t>sannsynligheten</a:t>
            </a:r>
            <a:r>
              <a:rPr lang="en-US" dirty="0"/>
              <a:t> for at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tilfeldig</a:t>
            </a:r>
            <a:r>
              <a:rPr lang="en-US" dirty="0"/>
              <a:t> </a:t>
            </a:r>
            <a:r>
              <a:rPr lang="en-US" dirty="0" err="1"/>
              <a:t>kunde</a:t>
            </a:r>
            <a:r>
              <a:rPr lang="en-US" dirty="0"/>
              <a:t> </a:t>
            </a:r>
            <a:r>
              <a:rPr lang="en-US" dirty="0" err="1"/>
              <a:t>forsikrer</a:t>
            </a:r>
            <a:r>
              <a:rPr lang="en-US" dirty="0"/>
              <a:t> </a:t>
            </a:r>
            <a:r>
              <a:rPr lang="en-US" dirty="0" err="1"/>
              <a:t>akkurat</a:t>
            </a:r>
            <a:r>
              <a:rPr lang="en-US" dirty="0"/>
              <a:t> </a:t>
            </a:r>
            <a:r>
              <a:rPr lang="en-US" dirty="0" err="1"/>
              <a:t>én</a:t>
            </a:r>
            <a:r>
              <a:rPr lang="en-US" dirty="0"/>
              <a:t> </a:t>
            </a:r>
            <a:r>
              <a:rPr lang="en-US" dirty="0" err="1"/>
              <a:t>bil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er </a:t>
            </a:r>
            <a:r>
              <a:rPr lang="en-US" dirty="0" err="1"/>
              <a:t>sportsbil</a:t>
            </a:r>
            <a:r>
              <a:rPr lang="en-US" dirty="0"/>
              <a:t>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C7A885-9F42-5875-5F9C-B5C7888607A6}"/>
              </a:ext>
            </a:extLst>
          </p:cNvPr>
          <p:cNvSpPr/>
          <p:nvPr/>
        </p:nvSpPr>
        <p:spPr>
          <a:xfrm>
            <a:off x="6531990" y="339763"/>
            <a:ext cx="5402232" cy="2872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EEDF22-FC83-497B-8DBE-ECD3D2D57095}"/>
              </a:ext>
            </a:extLst>
          </p:cNvPr>
          <p:cNvSpPr/>
          <p:nvPr/>
        </p:nvSpPr>
        <p:spPr>
          <a:xfrm>
            <a:off x="7150889" y="834444"/>
            <a:ext cx="2392190" cy="1920893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highlight>
                <a:srgbClr val="FF0000"/>
              </a:highligh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82C663-9B62-F4C9-1815-E9E648A6BD1A}"/>
              </a:ext>
            </a:extLst>
          </p:cNvPr>
          <p:cNvSpPr/>
          <p:nvPr/>
        </p:nvSpPr>
        <p:spPr>
          <a:xfrm>
            <a:off x="8993025" y="834443"/>
            <a:ext cx="2392190" cy="1920893"/>
          </a:xfrm>
          <a:prstGeom prst="ellipse">
            <a:avLst/>
          </a:prstGeom>
          <a:solidFill>
            <a:schemeClr val="accent6">
              <a:lumMod val="40000"/>
              <a:lumOff val="6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4BE1B6-B909-705B-2BC9-C46502ADCCC5}"/>
              </a:ext>
            </a:extLst>
          </p:cNvPr>
          <p:cNvSpPr txBox="1"/>
          <p:nvPr/>
        </p:nvSpPr>
        <p:spPr>
          <a:xfrm>
            <a:off x="9648823" y="2079343"/>
            <a:ext cx="128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B: </a:t>
            </a:r>
            <a:r>
              <a:rPr lang="en-US" i="1" dirty="0" err="1"/>
              <a:t>Sportsbil</a:t>
            </a:r>
            <a:r>
              <a:rPr lang="en-US" i="1" dirty="0"/>
              <a:t> </a:t>
            </a:r>
          </a:p>
          <a:p>
            <a:r>
              <a:rPr lang="en-US" i="1" dirty="0"/>
              <a:t>|B|=240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DDB5F-7993-EB9E-1148-EF636B37E8D1}"/>
              </a:ext>
            </a:extLst>
          </p:cNvPr>
          <p:cNvSpPr txBox="1"/>
          <p:nvPr/>
        </p:nvSpPr>
        <p:spPr>
          <a:xfrm>
            <a:off x="7439741" y="1095068"/>
            <a:ext cx="1447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A: Mer </a:t>
            </a:r>
            <a:r>
              <a:rPr lang="en-US" i="1" dirty="0" err="1"/>
              <a:t>enn</a:t>
            </a:r>
            <a:r>
              <a:rPr lang="en-US" i="1" dirty="0"/>
              <a:t> </a:t>
            </a:r>
          </a:p>
          <a:p>
            <a:r>
              <a:rPr lang="en-US" i="1" dirty="0" err="1"/>
              <a:t>én</a:t>
            </a:r>
            <a:r>
              <a:rPr lang="en-US" i="1" dirty="0"/>
              <a:t> </a:t>
            </a:r>
            <a:r>
              <a:rPr lang="en-US" i="1" dirty="0" err="1"/>
              <a:t>bil</a:t>
            </a:r>
            <a:endParaRPr lang="en-US" i="1" dirty="0"/>
          </a:p>
          <a:p>
            <a:endParaRPr lang="en-US" i="1" dirty="0"/>
          </a:p>
          <a:p>
            <a:r>
              <a:rPr lang="en-US" i="1" dirty="0"/>
              <a:t>|A|=640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F871B3-A5B5-D1CB-EA61-1A17483CF17F}"/>
                  </a:ext>
                </a:extLst>
              </p:cNvPr>
              <p:cNvSpPr txBox="1"/>
              <p:nvPr/>
            </p:nvSpPr>
            <p:spPr>
              <a:xfrm>
                <a:off x="8719878" y="1525345"/>
                <a:ext cx="16464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160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F871B3-A5B5-D1CB-EA61-1A17483CF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878" y="1525345"/>
                <a:ext cx="1646401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2141AF-F869-A49C-6F30-B80A94734270}"/>
                  </a:ext>
                </a:extLst>
              </p:cNvPr>
              <p:cNvSpPr txBox="1"/>
              <p:nvPr/>
            </p:nvSpPr>
            <p:spPr>
              <a:xfrm>
                <a:off x="6199330" y="4316703"/>
                <a:ext cx="5980010" cy="2031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buFont typeface="+mj-lt"/>
                  <a:buAutoNum type="romanLcPeriod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nb-NO" b="0" i="1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=640−160=480</m:t>
                    </m:r>
                  </m:oMath>
                </a14:m>
                <a:endParaRPr lang="nb-NO" b="0" dirty="0"/>
              </a:p>
              <a:p>
                <a:pPr marL="400050" indent="-400050">
                  <a:buFont typeface="+mj-lt"/>
                  <a:buAutoNum type="romanLcPeriod"/>
                </a:pPr>
                <a:endParaRPr lang="nb-NO" b="0" dirty="0"/>
              </a:p>
              <a:p>
                <a:pPr marL="400050" indent="-4000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</m:t>
                    </m:r>
                  </m:oMath>
                </a14:m>
                <a:r>
                  <a:rPr lang="nb-NO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         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                          =0.8+0.3−0.2=0.9</m:t>
                      </m:r>
                    </m:oMath>
                  </m:oMathPara>
                </a14:m>
                <a:endParaRPr lang="nb-NO" b="0" i="1" dirty="0">
                  <a:latin typeface="Cambria Math" panose="02040503050406030204" pitchFamily="18" charset="0"/>
                </a:endParaRPr>
              </a:p>
              <a:p>
                <a:endParaRPr lang="nb-NO" b="0" i="1" dirty="0">
                  <a:latin typeface="Cambria Math" panose="02040503050406030204" pitchFamily="18" charset="0"/>
                </a:endParaRPr>
              </a:p>
              <a:p>
                <a:r>
                  <a:rPr lang="nb-NO" i="1" dirty="0"/>
                  <a:t>iii.</a:t>
                </a:r>
                <a:r>
                  <a:rPr lang="nb-NO" dirty="0"/>
                  <a:t>    </a:t>
                </a:r>
                <a14:m>
                  <m:oMath xmlns:m="http://schemas.openxmlformats.org/officeDocument/2006/math">
                    <m:r>
                      <a:rPr lang="nb-NO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nb-NO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nb-NO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2141AF-F869-A49C-6F30-B80A94734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330" y="4316703"/>
                <a:ext cx="5980010" cy="2031903"/>
              </a:xfrm>
              <a:prstGeom prst="rect">
                <a:avLst/>
              </a:prstGeom>
              <a:blipFill>
                <a:blip r:embed="rId3"/>
                <a:stretch>
                  <a:fillRect l="-917" t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56730E5-9B27-A427-FC7B-DDF4DCED353E}"/>
              </a:ext>
            </a:extLst>
          </p:cNvPr>
          <p:cNvSpPr txBox="1"/>
          <p:nvPr/>
        </p:nvSpPr>
        <p:spPr>
          <a:xfrm>
            <a:off x="11280858" y="447675"/>
            <a:ext cx="558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3B8240-3375-51CF-D2AF-46172C82415D}"/>
                  </a:ext>
                </a:extLst>
              </p:cNvPr>
              <p:cNvSpPr txBox="1"/>
              <p:nvPr/>
            </p:nvSpPr>
            <p:spPr>
              <a:xfrm>
                <a:off x="6271553" y="3319832"/>
                <a:ext cx="5931397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640</m:t>
                          </m:r>
                        </m:num>
                        <m:den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800</m:t>
                          </m:r>
                        </m:den>
                      </m:f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=0.8,    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240</m:t>
                          </m:r>
                        </m:num>
                        <m:den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800</m:t>
                          </m:r>
                        </m:den>
                      </m:f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=0.3,  </m:t>
                      </m:r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nb-NO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160</m:t>
                          </m:r>
                        </m:num>
                        <m:den>
                          <m:r>
                            <a:rPr lang="nb-NO" sz="1400" b="0" i="1" smtClean="0">
                              <a:latin typeface="Cambria Math" panose="02040503050406030204" pitchFamily="18" charset="0"/>
                            </a:rPr>
                            <m:t>800</m:t>
                          </m:r>
                        </m:den>
                      </m:f>
                      <m:r>
                        <a:rPr lang="nb-NO" sz="14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nb-NO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3B8240-3375-51CF-D2AF-46172C824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553" y="3319832"/>
                <a:ext cx="5931397" cy="497059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kstSylinder 10">
                <a:extLst>
                  <a:ext uri="{FF2B5EF4-FFF2-40B4-BE49-F238E27FC236}">
                    <a16:creationId xmlns:a16="http://schemas.microsoft.com/office/drawing/2014/main" id="{BE4BD344-453A-B459-2E4D-22B695AD70B1}"/>
                  </a:ext>
                </a:extLst>
              </p:cNvPr>
              <p:cNvSpPr txBox="1"/>
              <p:nvPr/>
            </p:nvSpPr>
            <p:spPr>
              <a:xfrm>
                <a:off x="3641074" y="3939497"/>
                <a:ext cx="784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nb-N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nb-N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nb-N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11" name="TekstSylinder 10">
                <a:extLst>
                  <a:ext uri="{FF2B5EF4-FFF2-40B4-BE49-F238E27FC236}">
                    <a16:creationId xmlns:a16="http://schemas.microsoft.com/office/drawing/2014/main" id="{BE4BD344-453A-B459-2E4D-22B695AD7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074" y="3939497"/>
                <a:ext cx="78438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kstSylinder 11">
                <a:extLst>
                  <a:ext uri="{FF2B5EF4-FFF2-40B4-BE49-F238E27FC236}">
                    <a16:creationId xmlns:a16="http://schemas.microsoft.com/office/drawing/2014/main" id="{18776577-6F0E-78A1-506D-0AAE458178A6}"/>
                  </a:ext>
                </a:extLst>
              </p:cNvPr>
              <p:cNvSpPr txBox="1"/>
              <p:nvPr/>
            </p:nvSpPr>
            <p:spPr>
              <a:xfrm>
                <a:off x="4848896" y="4764157"/>
                <a:ext cx="1143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nb-N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nb-N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nb-NO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kstSylinder 11">
                <a:extLst>
                  <a:ext uri="{FF2B5EF4-FFF2-40B4-BE49-F238E27FC236}">
                    <a16:creationId xmlns:a16="http://schemas.microsoft.com/office/drawing/2014/main" id="{18776577-6F0E-78A1-506D-0AAE45817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896" y="4764157"/>
                <a:ext cx="11437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kstSylinder 13">
                <a:extLst>
                  <a:ext uri="{FF2B5EF4-FFF2-40B4-BE49-F238E27FC236}">
                    <a16:creationId xmlns:a16="http://schemas.microsoft.com/office/drawing/2014/main" id="{3AAA0114-D728-E678-CE9D-85B9216D88E7}"/>
                  </a:ext>
                </a:extLst>
              </p:cNvPr>
              <p:cNvSpPr txBox="1"/>
              <p:nvPr/>
            </p:nvSpPr>
            <p:spPr>
              <a:xfrm>
                <a:off x="801756" y="5943623"/>
                <a:ext cx="1159548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nb-NO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nb-NO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acc>
                            <m:accPr>
                              <m:chr m:val="̅"/>
                              <m:ctrlPr>
                                <a:rPr lang="nb-NO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nb-NO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kstSylinder 13">
                <a:extLst>
                  <a:ext uri="{FF2B5EF4-FFF2-40B4-BE49-F238E27FC236}">
                    <a16:creationId xmlns:a16="http://schemas.microsoft.com/office/drawing/2014/main" id="{3AAA0114-D728-E678-CE9D-85B9216D8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56" y="5943623"/>
                <a:ext cx="1159548" cy="404983"/>
              </a:xfrm>
              <a:prstGeom prst="rect">
                <a:avLst/>
              </a:prstGeom>
              <a:blipFill>
                <a:blip r:embed="rId7"/>
                <a:stretch>
                  <a:fillRect r="-789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47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9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00C308-3644-B76E-0479-B30CF90A28C0}"/>
              </a:ext>
            </a:extLst>
          </p:cNvPr>
          <p:cNvSpPr txBox="1"/>
          <p:nvPr/>
        </p:nvSpPr>
        <p:spPr>
          <a:xfrm>
            <a:off x="765424" y="4539643"/>
            <a:ext cx="10762593" cy="19389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nb-NO" sz="2000" dirty="0"/>
          </a:p>
          <a:p>
            <a:r>
              <a:rPr lang="nb-NO" sz="2000" dirty="0"/>
              <a:t>Hvor sikker er testen?</a:t>
            </a:r>
          </a:p>
          <a:p>
            <a:endParaRPr lang="nb-NO" sz="2000" dirty="0"/>
          </a:p>
          <a:p>
            <a:r>
              <a:rPr lang="nb-NO" sz="2000" dirty="0"/>
              <a:t>Sensitivitet = </a:t>
            </a:r>
            <a:r>
              <a:rPr lang="nb-NO" sz="2000" i="1" dirty="0"/>
              <a:t>P</a:t>
            </a:r>
            <a:r>
              <a:rPr lang="nb-NO" sz="2000" dirty="0"/>
              <a:t>(Positiv </a:t>
            </a:r>
            <a:r>
              <a:rPr lang="nb-NO" sz="2000" dirty="0" err="1"/>
              <a:t>test|Korona</a:t>
            </a:r>
            <a:r>
              <a:rPr lang="nb-NO" sz="2000" dirty="0"/>
              <a:t>) = 91,9%	              </a:t>
            </a:r>
          </a:p>
          <a:p>
            <a:endParaRPr lang="nb-NO" sz="2000" dirty="0"/>
          </a:p>
          <a:p>
            <a:r>
              <a:rPr lang="nb-NO" sz="2000" dirty="0"/>
              <a:t>Sannsynligheten for falsk negativ = </a:t>
            </a:r>
            <a:r>
              <a:rPr lang="nb-NO" sz="2000" i="1" dirty="0"/>
              <a:t>P</a:t>
            </a:r>
            <a:r>
              <a:rPr lang="nb-NO" sz="2000" dirty="0"/>
              <a:t>(Negativ </a:t>
            </a:r>
            <a:r>
              <a:rPr lang="nb-NO" sz="2000" dirty="0" err="1"/>
              <a:t>test|Korona</a:t>
            </a:r>
            <a:r>
              <a:rPr lang="nb-NO" sz="2000" dirty="0"/>
              <a:t>) = 100% – 91,9% = 8,1%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1AFB65-9CF4-0D8F-DE78-F3C0F9571FD4}"/>
              </a:ext>
            </a:extLst>
          </p:cNvPr>
          <p:cNvSpPr txBox="1"/>
          <p:nvPr/>
        </p:nvSpPr>
        <p:spPr>
          <a:xfrm>
            <a:off x="434899" y="193328"/>
            <a:ext cx="8277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b="1" u="sng" dirty="0">
                <a:solidFill>
                  <a:schemeClr val="accent1"/>
                </a:solidFill>
              </a:rPr>
              <a:t>Betinget sannsynlighet og avhengige hendelser</a:t>
            </a:r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52747AAD-E7EA-379B-540F-7A4853F9E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4115148" y="-1018174"/>
            <a:ext cx="3431617" cy="716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6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CD2A57-41C8-F37A-4B6B-8695E73E180A}"/>
              </a:ext>
            </a:extLst>
          </p:cNvPr>
          <p:cNvSpPr txBox="1"/>
          <p:nvPr/>
        </p:nvSpPr>
        <p:spPr>
          <a:xfrm>
            <a:off x="228601" y="2544416"/>
            <a:ext cx="116188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Sannsynligheten for en hendelse kan endre seg dersom vi har forkunnskaper eller tilleggsinformasjon om andre hendelser	</a:t>
            </a:r>
          </a:p>
          <a:p>
            <a:r>
              <a:rPr lang="nb-NO" dirty="0"/>
              <a:t>	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nb-NO" dirty="0"/>
              <a:t>Sannsynligheten for positiv koronatest avhenger av sykdomsstatus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nb-NO" dirty="0"/>
              <a:t>Sannsynligheten for kreft øker med alderen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nb-NO" dirty="0"/>
              <a:t>Sannsynligheten for å være republikaner er høyere i Texas enn i California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nb-NO" dirty="0"/>
              <a:t>Sannsynligheten for å stryke på eksamen avhenger av innsats</a:t>
            </a:r>
          </a:p>
          <a:p>
            <a:pPr lvl="3"/>
            <a:endParaRPr lang="nb-N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2F7A9A-71BC-4F6E-C6CA-F58812850F51}"/>
              </a:ext>
            </a:extLst>
          </p:cNvPr>
          <p:cNvSpPr txBox="1"/>
          <p:nvPr/>
        </p:nvSpPr>
        <p:spPr>
          <a:xfrm>
            <a:off x="444776" y="276575"/>
            <a:ext cx="6097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2000" b="1" dirty="0"/>
              <a:t>Betinget sannsynlighet og avhengige hendelser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6B3F9C9-2D2D-58B7-A7A3-0D1A921E4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2836" y="72455"/>
            <a:ext cx="3790353" cy="22036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255D76-1EAD-CBF5-6826-444CD1A63723}"/>
              </a:ext>
            </a:extLst>
          </p:cNvPr>
          <p:cNvSpPr txBox="1"/>
          <p:nvPr/>
        </p:nvSpPr>
        <p:spPr>
          <a:xfrm>
            <a:off x="8605212" y="2202472"/>
            <a:ext cx="3272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/>
              <a:t>https://no.wikipedia.org/wiki/Presidentvalget_i_USA_2020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D030AE-C047-E728-9646-BE1A93A7AD5D}"/>
                  </a:ext>
                </a:extLst>
              </p:cNvPr>
              <p:cNvSpPr txBox="1"/>
              <p:nvPr/>
            </p:nvSpPr>
            <p:spPr>
              <a:xfrm>
                <a:off x="1577213" y="6065701"/>
                <a:ext cx="3832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er </a:t>
                </a:r>
                <a:r>
                  <a:rPr lang="en-US" dirty="0" err="1"/>
                  <a:t>sannsynligheten</a:t>
                </a:r>
                <a:r>
                  <a:rPr lang="en-US" dirty="0"/>
                  <a:t> for </a:t>
                </a:r>
                <a:r>
                  <a:rPr lang="en-US" i="1" dirty="0"/>
                  <a:t>A</a:t>
                </a:r>
                <a:r>
                  <a:rPr lang="en-US" dirty="0"/>
                  <a:t> </a:t>
                </a:r>
                <a:r>
                  <a:rPr lang="en-US" dirty="0" err="1"/>
                  <a:t>gitt</a:t>
                </a:r>
                <a:r>
                  <a:rPr lang="en-US" dirty="0"/>
                  <a:t> </a:t>
                </a:r>
                <a:r>
                  <a:rPr lang="en-US" i="1" dirty="0"/>
                  <a:t>B.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D030AE-C047-E728-9646-BE1A93A7A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213" y="6065701"/>
                <a:ext cx="3832781" cy="369332"/>
              </a:xfrm>
              <a:prstGeom prst="rect">
                <a:avLst/>
              </a:prstGeom>
              <a:blipFill>
                <a:blip r:embed="rId4"/>
                <a:stretch>
                  <a:fillRect t="-8197" r="-63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08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Dice with solid fill">
            <a:extLst>
              <a:ext uri="{FF2B5EF4-FFF2-40B4-BE49-F238E27FC236}">
                <a16:creationId xmlns:a16="http://schemas.microsoft.com/office/drawing/2014/main" id="{0F5B6033-B90B-3E4B-8462-8175FC1AA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1503" y="217842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47B38-4857-06EE-45E6-96B73CBBC142}"/>
                  </a:ext>
                </a:extLst>
              </p:cNvPr>
              <p:cNvSpPr txBox="1"/>
              <p:nvPr/>
            </p:nvSpPr>
            <p:spPr>
              <a:xfrm>
                <a:off x="832102" y="243512"/>
                <a:ext cx="4035173" cy="6303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b-NO" sz="2000" u="sng" dirty="0"/>
                  <a:t>Eksempel</a:t>
                </a:r>
              </a:p>
              <a:p>
                <a:endParaRPr lang="nb-NO" sz="2400" dirty="0">
                  <a:solidFill>
                    <a:schemeClr val="accent1"/>
                  </a:solidFill>
                </a:endParaRPr>
              </a:p>
              <a:p>
                <a:r>
                  <a:rPr lang="nb-NO" dirty="0"/>
                  <a:t>Vi triller to terninger og definerer</a:t>
                </a:r>
              </a:p>
              <a:p>
                <a:r>
                  <a:rPr lang="nb-NO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nb-NO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nb-NO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b-NO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Terning</m:t>
                        </m:r>
                        <m:r>
                          <a:rPr lang="nb-NO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é</m:t>
                        </m:r>
                        <m:r>
                          <m:rPr>
                            <m:sty m:val="p"/>
                          </m:rPr>
                          <a:rPr lang="nb-NO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nb-NO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nb-NO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viser</m:t>
                        </m:r>
                        <m:r>
                          <a:rPr lang="nb-NO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nb-NO" dirty="0"/>
                  <a:t> og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nb-NO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nb-NO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b-NO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Summen</m:t>
                        </m:r>
                        <m:r>
                          <a:rPr lang="nb-NO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nb-NO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er</m:t>
                        </m:r>
                        <m:r>
                          <a:rPr lang="nb-NO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7 </m:t>
                        </m:r>
                        <m:r>
                          <m:rPr>
                            <m:sty m:val="p"/>
                          </m:rPr>
                          <a:rPr lang="nb-NO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eller</m:t>
                        </m:r>
                        <m:r>
                          <a:rPr lang="nb-NO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r>
                  <a:rPr lang="nb-NO" dirty="0"/>
                  <a:t>.</a:t>
                </a:r>
              </a:p>
              <a:p>
                <a:endParaRPr lang="nb-NO" dirty="0"/>
              </a:p>
              <a:p>
                <a:endParaRPr lang="nb-NO" i="1" dirty="0"/>
              </a:p>
              <a:p>
                <a:r>
                  <a:rPr lang="nb-NO" i="1" dirty="0"/>
                  <a:t>11    12    13    14    15    16</a:t>
                </a:r>
              </a:p>
              <a:p>
                <a:r>
                  <a:rPr lang="nb-NO" i="1" dirty="0"/>
                  <a:t>21    22    23    24    25    26</a:t>
                </a:r>
              </a:p>
              <a:p>
                <a:r>
                  <a:rPr lang="nb-NO" i="1" dirty="0"/>
                  <a:t>31    32    33    34    35    36</a:t>
                </a:r>
              </a:p>
              <a:p>
                <a:r>
                  <a:rPr lang="nb-NO" i="1" dirty="0"/>
                  <a:t>41    42    43    44    45    46</a:t>
                </a:r>
              </a:p>
              <a:p>
                <a:r>
                  <a:rPr lang="nb-NO" i="1" dirty="0"/>
                  <a:t>51   52    53    54    55    56</a:t>
                </a:r>
              </a:p>
              <a:p>
                <a:pPr marL="342900" indent="-342900">
                  <a:buAutoNum type="arabicPlain" startAt="61"/>
                </a:pPr>
                <a:r>
                  <a:rPr lang="nb-NO" i="1" dirty="0"/>
                  <a:t>62    63    64    65    66</a:t>
                </a:r>
              </a:p>
              <a:p>
                <a:pPr marL="342900" indent="-342900">
                  <a:buAutoNum type="arabicPlain" startAt="61"/>
                </a:pPr>
                <a:endParaRPr lang="nb-NO" i="1" dirty="0"/>
              </a:p>
              <a:p>
                <a:pPr marL="342900" indent="-342900">
                  <a:buAutoNum type="arabicPlain" startAt="61"/>
                </a:pPr>
                <a:endParaRPr lang="nb-NO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nb-NO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nb-N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nb-NO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nb-NO" b="0" i="1" dirty="0">
                  <a:solidFill>
                    <a:srgbClr val="FF0000"/>
                  </a:solidFill>
                </a:endParaRPr>
              </a:p>
              <a:p>
                <a:endParaRPr lang="nb-NO" i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nb-NO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nb-NO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nb-NO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47B38-4857-06EE-45E6-96B73CBBC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02" y="243512"/>
                <a:ext cx="4035173" cy="6303777"/>
              </a:xfrm>
              <a:prstGeom prst="rect">
                <a:avLst/>
              </a:prstGeom>
              <a:blipFill>
                <a:blip r:embed="rId4"/>
                <a:stretch>
                  <a:fillRect l="-151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06477936-4489-A875-715A-DB82871CB345}"/>
              </a:ext>
            </a:extLst>
          </p:cNvPr>
          <p:cNvSpPr/>
          <p:nvPr/>
        </p:nvSpPr>
        <p:spPr>
          <a:xfrm>
            <a:off x="832102" y="2574758"/>
            <a:ext cx="2620961" cy="3970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EA7E3A-1852-EB02-C7E9-64703EB02ABF}"/>
              </a:ext>
            </a:extLst>
          </p:cNvPr>
          <p:cNvSpPr/>
          <p:nvPr/>
        </p:nvSpPr>
        <p:spPr>
          <a:xfrm rot="-1860000">
            <a:off x="542556" y="3236319"/>
            <a:ext cx="3308803" cy="50869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D04FF0-7769-DA6D-FCF2-2C2EB62D0032}"/>
                  </a:ext>
                </a:extLst>
              </p:cNvPr>
              <p:cNvSpPr txBox="1"/>
              <p:nvPr/>
            </p:nvSpPr>
            <p:spPr>
              <a:xfrm>
                <a:off x="5723027" y="1250066"/>
                <a:ext cx="5636871" cy="5286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dirty="0" err="1"/>
                  <a:t>Hva</a:t>
                </a:r>
                <a:r>
                  <a:rPr lang="en-US" dirty="0"/>
                  <a:t> er </a:t>
                </a:r>
                <a:r>
                  <a:rPr lang="en-US" dirty="0" err="1"/>
                  <a:t>sannsynligheten</a:t>
                </a:r>
                <a:r>
                  <a:rPr lang="en-US" dirty="0"/>
                  <a:t> for at </a:t>
                </a:r>
                <a:r>
                  <a:rPr lang="en-US" dirty="0" err="1"/>
                  <a:t>summen</a:t>
                </a:r>
                <a:r>
                  <a:rPr lang="en-US" dirty="0"/>
                  <a:t> av </a:t>
                </a:r>
                <a:r>
                  <a:rPr lang="en-US" dirty="0" err="1"/>
                  <a:t>terningene</a:t>
                </a:r>
                <a:r>
                  <a:rPr lang="en-US" dirty="0"/>
                  <a:t> er 7 </a:t>
                </a:r>
                <a:r>
                  <a:rPr lang="en-US" dirty="0" err="1"/>
                  <a:t>eller</a:t>
                </a:r>
                <a:r>
                  <a:rPr lang="en-US" dirty="0"/>
                  <a:t> 8 </a:t>
                </a:r>
                <a:r>
                  <a:rPr lang="en-US" dirty="0" err="1"/>
                  <a:t>gitt</a:t>
                </a:r>
                <a:r>
                  <a:rPr lang="en-US" dirty="0"/>
                  <a:t> at </a:t>
                </a:r>
                <a:r>
                  <a:rPr lang="en-US" dirty="0" err="1"/>
                  <a:t>første</a:t>
                </a:r>
                <a:r>
                  <a:rPr lang="en-US" dirty="0"/>
                  <a:t> </a:t>
                </a:r>
                <a:r>
                  <a:rPr lang="en-US" dirty="0" err="1"/>
                  <a:t>terning</a:t>
                </a:r>
                <a:r>
                  <a:rPr lang="en-US" dirty="0"/>
                  <a:t> var 1?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nb-N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nb-N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nb-NO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nb-NO" i="1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Hva er </a:t>
                </a:r>
                <a:r>
                  <a:rPr lang="en-US" dirty="0" err="1"/>
                  <a:t>sannsynligheten</a:t>
                </a:r>
                <a:r>
                  <a:rPr lang="en-US" dirty="0"/>
                  <a:t> for at den </a:t>
                </a:r>
                <a:r>
                  <a:rPr lang="en-US" dirty="0" err="1"/>
                  <a:t>første</a:t>
                </a:r>
                <a:r>
                  <a:rPr lang="en-US" dirty="0"/>
                  <a:t> </a:t>
                </a:r>
                <a:r>
                  <a:rPr lang="en-US" dirty="0" err="1"/>
                  <a:t>terningen</a:t>
                </a:r>
                <a:r>
                  <a:rPr lang="en-US" dirty="0"/>
                  <a:t> </a:t>
                </a:r>
                <a:r>
                  <a:rPr lang="en-US" dirty="0" err="1"/>
                  <a:t>viser</a:t>
                </a:r>
                <a:r>
                  <a:rPr lang="en-US" dirty="0"/>
                  <a:t> 1 </a:t>
                </a:r>
                <a:r>
                  <a:rPr lang="en-US" dirty="0" err="1"/>
                  <a:t>gitt</a:t>
                </a:r>
                <a:r>
                  <a:rPr lang="en-US" dirty="0"/>
                  <a:t> at </a:t>
                </a:r>
                <a:r>
                  <a:rPr lang="en-US" dirty="0" err="1"/>
                  <a:t>summen</a:t>
                </a:r>
                <a:r>
                  <a:rPr lang="en-US" dirty="0"/>
                  <a:t> av </a:t>
                </a:r>
                <a:r>
                  <a:rPr lang="en-US" dirty="0" err="1"/>
                  <a:t>terningene</a:t>
                </a:r>
                <a:r>
                  <a:rPr lang="en-US" dirty="0"/>
                  <a:t> er 7 </a:t>
                </a:r>
                <a:r>
                  <a:rPr lang="en-US" dirty="0" err="1"/>
                  <a:t>eller</a:t>
                </a:r>
                <a:r>
                  <a:rPr lang="en-US" dirty="0"/>
                  <a:t> 8?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nb-NO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nb-NO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nb-NO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D04FF0-7769-DA6D-FCF2-2C2EB62D0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027" y="1250066"/>
                <a:ext cx="5636871" cy="5286319"/>
              </a:xfrm>
              <a:prstGeom prst="rect">
                <a:avLst/>
              </a:prstGeom>
              <a:blipFill>
                <a:blip r:embed="rId5"/>
                <a:stretch>
                  <a:fillRect l="-97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C998BD6A-82F7-CBAD-2B92-3B5E6994C31E}"/>
              </a:ext>
            </a:extLst>
          </p:cNvPr>
          <p:cNvSpPr/>
          <p:nvPr/>
        </p:nvSpPr>
        <p:spPr>
          <a:xfrm>
            <a:off x="3102015" y="2574758"/>
            <a:ext cx="351047" cy="39704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D90FC8-03E4-4C8F-7D09-3C61432AF48E}"/>
                  </a:ext>
                </a:extLst>
              </p:cNvPr>
              <p:cNvSpPr txBox="1"/>
              <p:nvPr/>
            </p:nvSpPr>
            <p:spPr>
              <a:xfrm>
                <a:off x="159026" y="1569800"/>
                <a:ext cx="11380304" cy="2250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3"/>
                <a:endParaRPr lang="nb-NO" b="1" dirty="0"/>
              </a:p>
              <a:p>
                <a:pPr lvl="3"/>
                <a:r>
                  <a:rPr lang="nb-NO" u="sng" dirty="0"/>
                  <a:t>Definisjon</a:t>
                </a:r>
                <a:r>
                  <a:rPr lang="nb-NO" dirty="0"/>
                  <a:t>: For to tilfeldige hendelser </a:t>
                </a:r>
                <a:r>
                  <a:rPr lang="nb-NO" i="1" dirty="0"/>
                  <a:t>A</a:t>
                </a:r>
                <a:r>
                  <a:rPr lang="nb-NO" dirty="0"/>
                  <a:t> og </a:t>
                </a:r>
                <a:r>
                  <a:rPr lang="nb-NO" i="1" dirty="0"/>
                  <a:t>B</a:t>
                </a:r>
                <a:r>
                  <a:rPr lang="nb-NO" dirty="0"/>
                  <a:t> vil sannsynligheten for </a:t>
                </a:r>
                <a:r>
                  <a:rPr lang="nb-NO" i="1" dirty="0"/>
                  <a:t>A</a:t>
                </a:r>
                <a:r>
                  <a:rPr lang="nb-NO" dirty="0"/>
                  <a:t>, gitt at </a:t>
                </a:r>
                <a:r>
                  <a:rPr lang="nb-NO" i="1" dirty="0"/>
                  <a:t>B</a:t>
                </a:r>
                <a:r>
                  <a:rPr lang="nb-NO" dirty="0"/>
                  <a:t> allerede har inntruffet, være gitt som</a:t>
                </a:r>
              </a:p>
              <a:p>
                <a:pPr lvl="3" algn="ctr"/>
                <a14:m>
                  <m:oMath xmlns:m="http://schemas.openxmlformats.org/officeDocument/2006/math"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⋂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nb-NO" sz="2400" i="1" dirty="0"/>
                  <a:t>.</a:t>
                </a:r>
              </a:p>
              <a:p>
                <a:pPr lvl="3" algn="ctr"/>
                <a:endParaRPr lang="nb-NO" sz="2400" i="1" dirty="0"/>
              </a:p>
              <a:p>
                <a:pPr lvl="3" algn="ctr"/>
                <a:endParaRPr lang="nb-NO" sz="2400" i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D90FC8-03E4-4C8F-7D09-3C61432AF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26" y="1569800"/>
                <a:ext cx="11380304" cy="2250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26F8766-D67F-C050-1078-F2012BCD10BB}"/>
              </a:ext>
            </a:extLst>
          </p:cNvPr>
          <p:cNvSpPr txBox="1"/>
          <p:nvPr/>
        </p:nvSpPr>
        <p:spPr>
          <a:xfrm>
            <a:off x="454716" y="302352"/>
            <a:ext cx="6097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2000" u="sng" dirty="0"/>
              <a:t>Betinget sannsynlighet og avhengige hendelser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BA2FC4B-3FD8-E652-82AC-5672D9ED524C}"/>
              </a:ext>
            </a:extLst>
          </p:cNvPr>
          <p:cNvSpPr/>
          <p:nvPr/>
        </p:nvSpPr>
        <p:spPr>
          <a:xfrm>
            <a:off x="616666" y="3820160"/>
            <a:ext cx="2726746" cy="2509520"/>
          </a:xfrm>
          <a:prstGeom prst="ellipse">
            <a:avLst/>
          </a:prstGeom>
          <a:solidFill>
            <a:srgbClr val="4472C4">
              <a:alpha val="40000"/>
            </a:srgbClr>
          </a:solidFill>
          <a:ln>
            <a:solidFill>
              <a:srgbClr val="2F528F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451E82-0366-69DF-EE6E-1AF3CFCDE892}"/>
              </a:ext>
            </a:extLst>
          </p:cNvPr>
          <p:cNvSpPr/>
          <p:nvPr/>
        </p:nvSpPr>
        <p:spPr>
          <a:xfrm>
            <a:off x="2302121" y="3740144"/>
            <a:ext cx="2726746" cy="2509520"/>
          </a:xfrm>
          <a:prstGeom prst="ellipse">
            <a:avLst/>
          </a:prstGeom>
          <a:solidFill>
            <a:srgbClr val="C5E0B4">
              <a:alpha val="54902"/>
            </a:srgbClr>
          </a:solidFill>
          <a:ln>
            <a:solidFill>
              <a:schemeClr val="accent6">
                <a:lumMod val="40000"/>
                <a:lumOff val="6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1DFD6-52ED-1F4F-7F82-602AD3241033}"/>
              </a:ext>
            </a:extLst>
          </p:cNvPr>
          <p:cNvSpPr txBox="1"/>
          <p:nvPr/>
        </p:nvSpPr>
        <p:spPr>
          <a:xfrm>
            <a:off x="1181098" y="4810238"/>
            <a:ext cx="55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i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69D55-FFD5-F591-9E2F-D41EE6ED101E}"/>
              </a:ext>
            </a:extLst>
          </p:cNvPr>
          <p:cNvSpPr txBox="1"/>
          <p:nvPr/>
        </p:nvSpPr>
        <p:spPr>
          <a:xfrm>
            <a:off x="4233736" y="4810238"/>
            <a:ext cx="54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i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2CEB2E-FAEC-C461-1E06-C4B36DC79CD2}"/>
                  </a:ext>
                </a:extLst>
              </p:cNvPr>
              <p:cNvSpPr txBox="1"/>
              <p:nvPr/>
            </p:nvSpPr>
            <p:spPr>
              <a:xfrm>
                <a:off x="2483512" y="4856997"/>
                <a:ext cx="10460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i="1" dirty="0"/>
                  <a:t>A</a:t>
                </a:r>
                <a:r>
                  <a:rPr lang="nb-NO" b="0" i="1" dirty="0"/>
                  <a:t>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⋂</m:t>
                    </m:r>
                  </m:oMath>
                </a14:m>
                <a:r>
                  <a:rPr lang="nb-NO" i="1" dirty="0"/>
                  <a:t>B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2CEB2E-FAEC-C461-1E06-C4B36DC79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512" y="4856997"/>
                <a:ext cx="1046092" cy="369332"/>
              </a:xfrm>
              <a:prstGeom prst="rect">
                <a:avLst/>
              </a:prstGeom>
              <a:blipFill>
                <a:blip r:embed="rId3"/>
                <a:stretch>
                  <a:fillRect l="-465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33E2A8B-CD71-9073-55C3-93AFC474483E}"/>
              </a:ext>
            </a:extLst>
          </p:cNvPr>
          <p:cNvSpPr/>
          <p:nvPr/>
        </p:nvSpPr>
        <p:spPr>
          <a:xfrm>
            <a:off x="454716" y="3429000"/>
            <a:ext cx="4973811" cy="3126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Diagram, venn diagram&#10;&#10;Description automatically generated">
            <a:extLst>
              <a:ext uri="{FF2B5EF4-FFF2-40B4-BE49-F238E27FC236}">
                <a16:creationId xmlns:a16="http://schemas.microsoft.com/office/drawing/2014/main" id="{3CAD85A7-58E2-CF04-5680-420CD0364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252" y="3717418"/>
            <a:ext cx="2762636" cy="27150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DC6BF691-B770-C37B-FF1A-3EB142932DA7}"/>
                  </a:ext>
                </a:extLst>
              </p14:cNvPr>
              <p14:cNvContentPartPr/>
              <p14:nvPr/>
            </p14:nvContentPartPr>
            <p14:xfrm>
              <a:off x="5096160" y="2203560"/>
              <a:ext cx="3013920" cy="1267920"/>
            </p14:xfrm>
          </p:contentPart>
        </mc:Choice>
        <mc:Fallback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DC6BF691-B770-C37B-FF1A-3EB142932D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86800" y="2194200"/>
                <a:ext cx="3032640" cy="128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7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D90FC8-03E4-4C8F-7D09-3C61432AF48E}"/>
                  </a:ext>
                </a:extLst>
              </p:cNvPr>
              <p:cNvSpPr txBox="1"/>
              <p:nvPr/>
            </p:nvSpPr>
            <p:spPr>
              <a:xfrm>
                <a:off x="-261625" y="556577"/>
                <a:ext cx="11380304" cy="2250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3"/>
                <a:endParaRPr lang="nb-NO" b="1" dirty="0"/>
              </a:p>
              <a:p>
                <a:pPr lvl="3"/>
                <a:r>
                  <a:rPr lang="nb-NO" u="sng" dirty="0"/>
                  <a:t>Definisjon</a:t>
                </a:r>
                <a:r>
                  <a:rPr lang="nb-NO" dirty="0"/>
                  <a:t>: For to tilfeldige hendelser </a:t>
                </a:r>
                <a:r>
                  <a:rPr lang="nb-NO" i="1" dirty="0"/>
                  <a:t>A</a:t>
                </a:r>
                <a:r>
                  <a:rPr lang="nb-NO" dirty="0"/>
                  <a:t> og </a:t>
                </a:r>
                <a:r>
                  <a:rPr lang="nb-NO" i="1" dirty="0"/>
                  <a:t>B</a:t>
                </a:r>
                <a:r>
                  <a:rPr lang="nb-NO" dirty="0"/>
                  <a:t> vil sannsynligheten for </a:t>
                </a:r>
                <a:r>
                  <a:rPr lang="nb-NO" i="1" dirty="0"/>
                  <a:t>B</a:t>
                </a:r>
                <a:r>
                  <a:rPr lang="nb-NO" dirty="0"/>
                  <a:t>, gitt at </a:t>
                </a:r>
                <a:r>
                  <a:rPr lang="nb-NO" i="1" dirty="0"/>
                  <a:t>A</a:t>
                </a:r>
                <a:r>
                  <a:rPr lang="nb-NO" dirty="0"/>
                  <a:t> allerede har inntruffet, være gitt som</a:t>
                </a:r>
              </a:p>
              <a:p>
                <a:pPr lvl="3" algn="ctr"/>
                <a14:m>
                  <m:oMath xmlns:m="http://schemas.openxmlformats.org/officeDocument/2006/math"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⋂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nb-NO" sz="2400" i="1" dirty="0"/>
                  <a:t>.</a:t>
                </a:r>
              </a:p>
              <a:p>
                <a:pPr lvl="3" algn="ctr"/>
                <a:endParaRPr lang="nb-NO" sz="2400" i="1" dirty="0"/>
              </a:p>
              <a:p>
                <a:pPr lvl="3" algn="ctr"/>
                <a:endParaRPr lang="nb-NO" sz="2400" i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D90FC8-03E4-4C8F-7D09-3C61432AF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1625" y="556577"/>
                <a:ext cx="11380304" cy="2250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BA2FC4B-3FD8-E652-82AC-5672D9ED524C}"/>
              </a:ext>
            </a:extLst>
          </p:cNvPr>
          <p:cNvSpPr/>
          <p:nvPr/>
        </p:nvSpPr>
        <p:spPr>
          <a:xfrm>
            <a:off x="616666" y="3820160"/>
            <a:ext cx="2726746" cy="2509520"/>
          </a:xfrm>
          <a:prstGeom prst="ellipse">
            <a:avLst/>
          </a:prstGeom>
          <a:solidFill>
            <a:srgbClr val="4472C4">
              <a:alpha val="40000"/>
            </a:srgbClr>
          </a:solidFill>
          <a:ln>
            <a:solidFill>
              <a:srgbClr val="2F528F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451E82-0366-69DF-EE6E-1AF3CFCDE892}"/>
              </a:ext>
            </a:extLst>
          </p:cNvPr>
          <p:cNvSpPr/>
          <p:nvPr/>
        </p:nvSpPr>
        <p:spPr>
          <a:xfrm>
            <a:off x="2302121" y="3740144"/>
            <a:ext cx="2726746" cy="2509520"/>
          </a:xfrm>
          <a:prstGeom prst="ellipse">
            <a:avLst/>
          </a:prstGeom>
          <a:solidFill>
            <a:srgbClr val="C5E0B4">
              <a:alpha val="54902"/>
            </a:srgbClr>
          </a:solidFill>
          <a:ln>
            <a:solidFill>
              <a:schemeClr val="accent6">
                <a:lumMod val="40000"/>
                <a:lumOff val="6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1DFD6-52ED-1F4F-7F82-602AD3241033}"/>
              </a:ext>
            </a:extLst>
          </p:cNvPr>
          <p:cNvSpPr txBox="1"/>
          <p:nvPr/>
        </p:nvSpPr>
        <p:spPr>
          <a:xfrm>
            <a:off x="1181098" y="4810238"/>
            <a:ext cx="55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i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69D55-FFD5-F591-9E2F-D41EE6ED101E}"/>
              </a:ext>
            </a:extLst>
          </p:cNvPr>
          <p:cNvSpPr txBox="1"/>
          <p:nvPr/>
        </p:nvSpPr>
        <p:spPr>
          <a:xfrm>
            <a:off x="4233736" y="4810238"/>
            <a:ext cx="54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i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2CEB2E-FAEC-C461-1E06-C4B36DC79CD2}"/>
                  </a:ext>
                </a:extLst>
              </p:cNvPr>
              <p:cNvSpPr txBox="1"/>
              <p:nvPr/>
            </p:nvSpPr>
            <p:spPr>
              <a:xfrm>
                <a:off x="2483512" y="4856997"/>
                <a:ext cx="10460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i="1" dirty="0"/>
                  <a:t>A</a:t>
                </a:r>
                <a:r>
                  <a:rPr lang="nb-NO" b="0" i="1" dirty="0"/>
                  <a:t>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⋂</m:t>
                    </m:r>
                  </m:oMath>
                </a14:m>
                <a:r>
                  <a:rPr lang="nb-NO" i="1" dirty="0"/>
                  <a:t>B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2CEB2E-FAEC-C461-1E06-C4B36DC79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512" y="4856997"/>
                <a:ext cx="1046092" cy="369332"/>
              </a:xfrm>
              <a:prstGeom prst="rect">
                <a:avLst/>
              </a:prstGeom>
              <a:blipFill>
                <a:blip r:embed="rId3"/>
                <a:stretch>
                  <a:fillRect l="-4651" t="-10000" b="-2666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33E2A8B-CD71-9073-55C3-93AFC474483E}"/>
              </a:ext>
            </a:extLst>
          </p:cNvPr>
          <p:cNvSpPr/>
          <p:nvPr/>
        </p:nvSpPr>
        <p:spPr>
          <a:xfrm>
            <a:off x="454716" y="3429000"/>
            <a:ext cx="4973811" cy="3126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27E1AF10-4FAE-1FDE-198A-BA303A4047F7}"/>
              </a:ext>
            </a:extLst>
          </p:cNvPr>
          <p:cNvSpPr/>
          <p:nvPr/>
        </p:nvSpPr>
        <p:spPr>
          <a:xfrm>
            <a:off x="2370202" y="3737564"/>
            <a:ext cx="2726746" cy="2509520"/>
          </a:xfrm>
          <a:prstGeom prst="ellipse">
            <a:avLst/>
          </a:prstGeom>
          <a:solidFill>
            <a:srgbClr val="C5E0B4">
              <a:alpha val="54902"/>
            </a:srgbClr>
          </a:solidFill>
          <a:ln>
            <a:solidFill>
              <a:schemeClr val="accent6">
                <a:lumMod val="40000"/>
                <a:lumOff val="6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pic>
        <p:nvPicPr>
          <p:cNvPr id="18" name="Bilde 17" descr="Et bilde som inneholder sirkel, skjermbilde, Grafikk, logo&#10;&#10;Automatisk generert beskrivelse">
            <a:extLst>
              <a:ext uri="{FF2B5EF4-FFF2-40B4-BE49-F238E27FC236}">
                <a16:creationId xmlns:a16="http://schemas.microsoft.com/office/drawing/2014/main" id="{FA68814B-E3DC-A0FA-AD8E-C8A9BB6EF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434" y="3253917"/>
            <a:ext cx="3206160" cy="32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9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9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7E390A-05FE-6A71-8F62-85D4D23711DE}"/>
              </a:ext>
            </a:extLst>
          </p:cNvPr>
          <p:cNvSpPr txBox="1"/>
          <p:nvPr/>
        </p:nvSpPr>
        <p:spPr>
          <a:xfrm>
            <a:off x="606391" y="721895"/>
            <a:ext cx="937500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/>
              <a:t>Mål</a:t>
            </a:r>
            <a:r>
              <a:rPr lang="en-US" sz="2000" u="sng" dirty="0"/>
              <a:t> for </a:t>
            </a:r>
            <a:r>
              <a:rPr lang="en-US" sz="2000" u="sng" dirty="0" err="1"/>
              <a:t>kapittelet</a:t>
            </a:r>
            <a:endParaRPr lang="en-US" sz="20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2000" b="0" i="0" dirty="0">
                <a:solidFill>
                  <a:srgbClr val="2D3B45"/>
                </a:solidFill>
                <a:effectLst/>
              </a:rPr>
              <a:t> Stokastiske variable og sannsynlighet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b-NO" sz="2000" b="0" i="0" dirty="0">
              <a:solidFill>
                <a:srgbClr val="2D3B45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2000" b="0" i="0" dirty="0">
                <a:solidFill>
                  <a:srgbClr val="2D3B45"/>
                </a:solidFill>
                <a:effectLst/>
              </a:rPr>
              <a:t> Mengdelære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nb-NO" sz="2000" b="0" i="0" dirty="0">
                <a:solidFill>
                  <a:srgbClr val="2D3B45"/>
                </a:solidFill>
                <a:effectLst/>
              </a:rPr>
              <a:t>Representere utfall ved å bruke venndiagram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nb-NO" sz="2000" b="0" i="0" dirty="0">
                <a:solidFill>
                  <a:srgbClr val="2D3B45"/>
                </a:solidFill>
                <a:effectLst/>
              </a:rPr>
              <a:t>Beskrive stokastiske utfall med begreper fra mengdelære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endParaRPr lang="nb-NO" sz="2000" b="0" i="0" dirty="0">
              <a:solidFill>
                <a:srgbClr val="2D3B45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2000" b="0" i="0" dirty="0">
                <a:solidFill>
                  <a:srgbClr val="2D3B45"/>
                </a:solidFill>
                <a:effectLst/>
              </a:rPr>
              <a:t> Betinget sannsynlighet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nb-NO" sz="2000" b="0" i="0" dirty="0" err="1">
                <a:solidFill>
                  <a:srgbClr val="2D3B45"/>
                </a:solidFill>
                <a:effectLst/>
              </a:rPr>
              <a:t>Bayes</a:t>
            </a:r>
            <a:r>
              <a:rPr lang="nb-NO" sz="2000" b="0" i="0" dirty="0">
                <a:solidFill>
                  <a:srgbClr val="2D3B45"/>
                </a:solidFill>
                <a:effectLst/>
              </a:rPr>
              <a:t>’ teorem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endParaRPr lang="nb-NO" sz="2000" b="0" i="0" dirty="0">
              <a:solidFill>
                <a:srgbClr val="2D3B45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2000" b="0" i="0" dirty="0">
                <a:solidFill>
                  <a:srgbClr val="2D3B45"/>
                </a:solidFill>
                <a:effectLst/>
              </a:rPr>
              <a:t> Uavhengighet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b-NO" sz="2000" b="0" i="0" dirty="0">
              <a:solidFill>
                <a:srgbClr val="2D3B45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2000" dirty="0">
                <a:solidFill>
                  <a:srgbClr val="2D3B45"/>
                </a:solidFill>
              </a:rPr>
              <a:t> K</a:t>
            </a:r>
            <a:r>
              <a:rPr lang="nb-NO" sz="2000" b="0" i="0" dirty="0">
                <a:solidFill>
                  <a:srgbClr val="2D3B45"/>
                </a:solidFill>
                <a:effectLst/>
              </a:rPr>
              <a:t>ovarians og </a:t>
            </a:r>
            <a:r>
              <a:rPr lang="nb-NO" sz="2000" dirty="0">
                <a:solidFill>
                  <a:srgbClr val="2D3B45"/>
                </a:solidFill>
              </a:rPr>
              <a:t>k</a:t>
            </a:r>
            <a:r>
              <a:rPr lang="nb-NO" sz="2000" b="0" i="0" dirty="0">
                <a:solidFill>
                  <a:srgbClr val="2D3B45"/>
                </a:solidFill>
                <a:effectLst/>
              </a:rPr>
              <a:t>orrelasjon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b-NO" sz="2000" b="0" i="0" dirty="0">
              <a:solidFill>
                <a:srgbClr val="2D3B45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2000" b="0" i="0" dirty="0">
                <a:solidFill>
                  <a:srgbClr val="2D3B45"/>
                </a:solidFill>
                <a:effectLst/>
              </a:rPr>
              <a:t> Kontinuerlige sannsynlighetsfordelinger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482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Dice with solid fill">
            <a:extLst>
              <a:ext uri="{FF2B5EF4-FFF2-40B4-BE49-F238E27FC236}">
                <a16:creationId xmlns:a16="http://schemas.microsoft.com/office/drawing/2014/main" id="{0F5B6033-B90B-3E4B-8462-8175FC1AA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1503" y="217842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47B38-4857-06EE-45E6-96B73CBBC142}"/>
                  </a:ext>
                </a:extLst>
              </p:cNvPr>
              <p:cNvSpPr txBox="1"/>
              <p:nvPr/>
            </p:nvSpPr>
            <p:spPr>
              <a:xfrm>
                <a:off x="832102" y="243512"/>
                <a:ext cx="4035173" cy="6303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b-NO" sz="2000" u="sng" dirty="0"/>
                  <a:t>Eksempel fortsettelse</a:t>
                </a:r>
              </a:p>
              <a:p>
                <a:endParaRPr lang="nb-NO" sz="2400" dirty="0">
                  <a:solidFill>
                    <a:schemeClr val="accent1"/>
                  </a:solidFill>
                </a:endParaRPr>
              </a:p>
              <a:p>
                <a:r>
                  <a:rPr lang="nb-NO" dirty="0"/>
                  <a:t>Vi triller to terninger og definerer</a:t>
                </a:r>
              </a:p>
              <a:p>
                <a:r>
                  <a:rPr lang="nb-NO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nb-NO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nb-NO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b-NO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Terning</m:t>
                        </m:r>
                        <m:r>
                          <a:rPr lang="nb-NO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é</m:t>
                        </m:r>
                        <m:r>
                          <m:rPr>
                            <m:sty m:val="p"/>
                          </m:rPr>
                          <a:rPr lang="nb-NO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nb-NO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nb-NO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viser</m:t>
                        </m:r>
                        <m:r>
                          <a:rPr lang="nb-NO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nb-NO" dirty="0"/>
                  <a:t> og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nb-NO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nb-NO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b-NO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Summen</m:t>
                        </m:r>
                        <m:r>
                          <a:rPr lang="nb-NO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nb-NO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er</m:t>
                        </m:r>
                        <m:r>
                          <a:rPr lang="nb-NO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7 </m:t>
                        </m:r>
                        <m:r>
                          <m:rPr>
                            <m:sty m:val="p"/>
                          </m:rPr>
                          <a:rPr lang="nb-NO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eller</m:t>
                        </m:r>
                        <m:r>
                          <a:rPr lang="nb-NO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r>
                  <a:rPr lang="nb-NO" dirty="0"/>
                  <a:t>.</a:t>
                </a:r>
              </a:p>
              <a:p>
                <a:endParaRPr lang="nb-NO" dirty="0"/>
              </a:p>
              <a:p>
                <a:endParaRPr lang="nb-NO" i="1" dirty="0"/>
              </a:p>
              <a:p>
                <a:r>
                  <a:rPr lang="nb-NO" i="1" dirty="0"/>
                  <a:t>11    12    13    14    15    16</a:t>
                </a:r>
              </a:p>
              <a:p>
                <a:r>
                  <a:rPr lang="nb-NO" i="1" dirty="0"/>
                  <a:t>21    22    23    24    25    26</a:t>
                </a:r>
              </a:p>
              <a:p>
                <a:r>
                  <a:rPr lang="nb-NO" i="1" dirty="0"/>
                  <a:t>31    32    33    34    35    36</a:t>
                </a:r>
              </a:p>
              <a:p>
                <a:r>
                  <a:rPr lang="nb-NO" i="1" dirty="0"/>
                  <a:t>41    42    43    44    45    46</a:t>
                </a:r>
              </a:p>
              <a:p>
                <a:r>
                  <a:rPr lang="nb-NO" i="1" dirty="0"/>
                  <a:t>51   52    53    54    55    56</a:t>
                </a:r>
              </a:p>
              <a:p>
                <a:pPr marL="342900" indent="-342900">
                  <a:buAutoNum type="arabicPlain" startAt="61"/>
                </a:pPr>
                <a:r>
                  <a:rPr lang="nb-NO" i="1" dirty="0"/>
                  <a:t>62    63    64    65    66</a:t>
                </a:r>
              </a:p>
              <a:p>
                <a:pPr marL="342900" indent="-342900">
                  <a:buAutoNum type="arabicPlain" startAt="61"/>
                </a:pPr>
                <a:endParaRPr lang="nb-NO" i="1" dirty="0"/>
              </a:p>
              <a:p>
                <a:pPr marL="342900" indent="-342900">
                  <a:buAutoNum type="arabicPlain" startAt="61"/>
                </a:pPr>
                <a:endParaRPr lang="nb-NO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nb-NO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nb-N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nb-NO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nb-NO" b="0" i="1" dirty="0">
                  <a:solidFill>
                    <a:srgbClr val="FF0000"/>
                  </a:solidFill>
                </a:endParaRPr>
              </a:p>
              <a:p>
                <a:endParaRPr lang="nb-NO" i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nb-NO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nb-NO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nb-NO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47B38-4857-06EE-45E6-96B73CBBC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02" y="243512"/>
                <a:ext cx="4035173" cy="6303777"/>
              </a:xfrm>
              <a:prstGeom prst="rect">
                <a:avLst/>
              </a:prstGeom>
              <a:blipFill>
                <a:blip r:embed="rId4"/>
                <a:stretch>
                  <a:fillRect l="-151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06477936-4489-A875-715A-DB82871CB345}"/>
              </a:ext>
            </a:extLst>
          </p:cNvPr>
          <p:cNvSpPr/>
          <p:nvPr/>
        </p:nvSpPr>
        <p:spPr>
          <a:xfrm>
            <a:off x="832102" y="2574758"/>
            <a:ext cx="2620961" cy="3970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EA7E3A-1852-EB02-C7E9-64703EB02ABF}"/>
              </a:ext>
            </a:extLst>
          </p:cNvPr>
          <p:cNvSpPr/>
          <p:nvPr/>
        </p:nvSpPr>
        <p:spPr>
          <a:xfrm rot="-1860000">
            <a:off x="542555" y="3261980"/>
            <a:ext cx="3308803" cy="50869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D04FF0-7769-DA6D-FCF2-2C2EB62D0032}"/>
                  </a:ext>
                </a:extLst>
              </p:cNvPr>
              <p:cNvSpPr txBox="1"/>
              <p:nvPr/>
            </p:nvSpPr>
            <p:spPr>
              <a:xfrm>
                <a:off x="5723027" y="1250066"/>
                <a:ext cx="5636871" cy="4556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nb-NO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nb-NO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nb-NO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nb-NO" i="1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nb-NO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1/36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11/36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</m:oMath>
                  </m:oMathPara>
                </a14:m>
                <a:endParaRPr lang="nb-NO" b="0" i="1" dirty="0"/>
              </a:p>
              <a:p>
                <a:endParaRPr lang="nb-NO" b="0" i="1" dirty="0"/>
              </a:p>
              <a:p>
                <a:endParaRPr lang="nb-NO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nb-NO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1/36</m:t>
                          </m:r>
                        </m:num>
                        <m:den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1/6</m:t>
                          </m:r>
                        </m:den>
                      </m:f>
                      <m:r>
                        <a:rPr lang="nb-NO" i="1">
                          <a:latin typeface="Cambria Math" panose="02040503050406030204" pitchFamily="18" charset="0"/>
                        </a:rPr>
                        <m:t>=1/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nb-NO" i="1" dirty="0"/>
              </a:p>
              <a:p>
                <a:endParaRPr lang="nb-NO" i="1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D04FF0-7769-DA6D-FCF2-2C2EB62D0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027" y="1250066"/>
                <a:ext cx="5636871" cy="45561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C998BD6A-82F7-CBAD-2B92-3B5E6994C31E}"/>
              </a:ext>
            </a:extLst>
          </p:cNvPr>
          <p:cNvSpPr/>
          <p:nvPr/>
        </p:nvSpPr>
        <p:spPr>
          <a:xfrm>
            <a:off x="3102015" y="2574758"/>
            <a:ext cx="351047" cy="39704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Håndskrift 7">
                <a:extLst>
                  <a:ext uri="{FF2B5EF4-FFF2-40B4-BE49-F238E27FC236}">
                    <a16:creationId xmlns:a16="http://schemas.microsoft.com/office/drawing/2014/main" id="{CC87B990-A62C-2112-B7E5-EDD2AEABC98C}"/>
                  </a:ext>
                </a:extLst>
              </p14:cNvPr>
              <p14:cNvContentPartPr/>
              <p14:nvPr/>
            </p14:nvContentPartPr>
            <p14:xfrm>
              <a:off x="808200" y="2027160"/>
              <a:ext cx="8676720" cy="2435400"/>
            </p14:xfrm>
          </p:contentPart>
        </mc:Choice>
        <mc:Fallback>
          <p:pic>
            <p:nvPicPr>
              <p:cNvPr id="8" name="Håndskrift 7">
                <a:extLst>
                  <a:ext uri="{FF2B5EF4-FFF2-40B4-BE49-F238E27FC236}">
                    <a16:creationId xmlns:a16="http://schemas.microsoft.com/office/drawing/2014/main" id="{CC87B990-A62C-2112-B7E5-EDD2AEABC98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8840" y="2017800"/>
                <a:ext cx="8695440" cy="24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947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5CF8BC-281F-A2D3-9F8C-E147A3B6444F}"/>
                  </a:ext>
                </a:extLst>
              </p:cNvPr>
              <p:cNvSpPr txBox="1"/>
              <p:nvPr/>
            </p:nvSpPr>
            <p:spPr>
              <a:xfrm>
                <a:off x="733927" y="547442"/>
                <a:ext cx="7736306" cy="57631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nb-NO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nb-NO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</m:e>
                      </m:groupCh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nb-NO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nb-NO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nb-N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</m:e>
                      </m:groupCh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Setter </a:t>
                </a:r>
                <a:r>
                  <a:rPr lang="en-US" dirty="0" err="1"/>
                  <a:t>disse</a:t>
                </a:r>
                <a:r>
                  <a:rPr lang="en-US" dirty="0"/>
                  <a:t> to </a:t>
                </a:r>
                <a:r>
                  <a:rPr lang="en-US" dirty="0" err="1"/>
                  <a:t>likningene</a:t>
                </a:r>
                <a:r>
                  <a:rPr lang="en-US" dirty="0"/>
                  <a:t> </a:t>
                </a:r>
                <a:r>
                  <a:rPr lang="en-US" dirty="0" err="1"/>
                  <a:t>lik</a:t>
                </a:r>
                <a:r>
                  <a:rPr lang="en-US" dirty="0"/>
                  <a:t> </a:t>
                </a:r>
                <a:r>
                  <a:rPr lang="en-US" dirty="0" err="1"/>
                  <a:t>hverandre</a:t>
                </a:r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nb-NO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b-NO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sz="2000" b="1" u="sng" dirty="0">
                    <a:solidFill>
                      <a:schemeClr val="accent1"/>
                    </a:solidFill>
                  </a:rPr>
                  <a:t>Bayes’ </a:t>
                </a:r>
                <a:r>
                  <a:rPr lang="en-US" sz="2000" b="1" u="sng" dirty="0" err="1">
                    <a:solidFill>
                      <a:schemeClr val="accent1"/>
                    </a:solidFill>
                  </a:rPr>
                  <a:t>teorem</a:t>
                </a:r>
                <a:endParaRPr lang="en-US" sz="2000" b="1" u="sng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nb-NO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nb-NO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5CF8BC-281F-A2D3-9F8C-E147A3B64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27" y="547442"/>
                <a:ext cx="7736306" cy="5763116"/>
              </a:xfrm>
              <a:prstGeom prst="rect">
                <a:avLst/>
              </a:prstGeom>
              <a:blipFill>
                <a:blip r:embed="rId2"/>
                <a:stretch>
                  <a:fillRect l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4A506C-66EE-25E9-7207-2864C19FBCE1}"/>
                  </a:ext>
                </a:extLst>
              </p:cNvPr>
              <p:cNvSpPr txBox="1"/>
              <p:nvPr/>
            </p:nvSpPr>
            <p:spPr>
              <a:xfrm>
                <a:off x="7772401" y="4490829"/>
                <a:ext cx="2586789" cy="1819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nb-NO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nb-NO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4A506C-66EE-25E9-7207-2864C19FB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1" y="4490829"/>
                <a:ext cx="2586789" cy="18197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Håndskrift 1">
                <a:extLst>
                  <a:ext uri="{FF2B5EF4-FFF2-40B4-BE49-F238E27FC236}">
                    <a16:creationId xmlns:a16="http://schemas.microsoft.com/office/drawing/2014/main" id="{B29E73E2-91C2-3454-5501-84A598A15829}"/>
                  </a:ext>
                </a:extLst>
              </p14:cNvPr>
              <p14:cNvContentPartPr/>
              <p14:nvPr/>
            </p14:nvContentPartPr>
            <p14:xfrm>
              <a:off x="1987920" y="1133640"/>
              <a:ext cx="10175760" cy="5369400"/>
            </p14:xfrm>
          </p:contentPart>
        </mc:Choice>
        <mc:Fallback>
          <p:pic>
            <p:nvPicPr>
              <p:cNvPr id="2" name="Håndskrift 1">
                <a:extLst>
                  <a:ext uri="{FF2B5EF4-FFF2-40B4-BE49-F238E27FC236}">
                    <a16:creationId xmlns:a16="http://schemas.microsoft.com/office/drawing/2014/main" id="{B29E73E2-91C2-3454-5501-84A598A158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8560" y="1124280"/>
                <a:ext cx="10194480" cy="538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187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E8AA8CF-9E1D-5AAD-22F5-6200013D3204}"/>
                  </a:ext>
                </a:extLst>
              </p:cNvPr>
              <p:cNvSpPr txBox="1"/>
              <p:nvPr/>
            </p:nvSpPr>
            <p:spPr>
              <a:xfrm>
                <a:off x="346510" y="283945"/>
                <a:ext cx="7433109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>
                    <a:solidFill>
                      <a:schemeClr val="accent1"/>
                    </a:solidFill>
                  </a:rPr>
                  <a:t>Loven om total </a:t>
                </a:r>
                <a:r>
                  <a:rPr lang="en-US" sz="2000" u="sng" dirty="0" err="1">
                    <a:solidFill>
                      <a:schemeClr val="accent1"/>
                    </a:solidFill>
                  </a:rPr>
                  <a:t>sannsynlighet</a:t>
                </a:r>
                <a:endParaRPr lang="en-US" sz="2000" u="sng" dirty="0">
                  <a:solidFill>
                    <a:schemeClr val="accent1"/>
                  </a:solidFill>
                </a:endParaRPr>
              </a:p>
              <a:p>
                <a:endParaRPr lang="en-US" sz="2000" dirty="0"/>
              </a:p>
              <a:p>
                <a:r>
                  <a:rPr lang="en-US" sz="2000" dirty="0" err="1"/>
                  <a:t>Hvis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hendelse</a:t>
                </a:r>
                <a:r>
                  <a:rPr lang="en-US" sz="2000" dirty="0"/>
                  <a:t> </a:t>
                </a:r>
                <a:r>
                  <a:rPr lang="en-US" sz="2000" i="1" dirty="0"/>
                  <a:t>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avhenger</a:t>
                </a:r>
                <a:r>
                  <a:rPr lang="en-US" sz="2000" dirty="0"/>
                  <a:t> av </a:t>
                </a:r>
                <a:r>
                  <a:rPr lang="en-US" sz="2000" dirty="0" err="1"/>
                  <a:t>disjunkte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hendelser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som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tilsammen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utgjør</a:t>
                </a:r>
                <a:r>
                  <a:rPr lang="en-US" sz="2000" dirty="0"/>
                  <a:t> hele </a:t>
                </a:r>
                <a:r>
                  <a:rPr lang="en-US" sz="2000" dirty="0" err="1"/>
                  <a:t>utfallrommet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gjelder</a:t>
                </a:r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nb-NO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sSub>
                          <m:sSubPr>
                            <m:ctrlP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nb-NO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sSub>
                          <m:sSubPr>
                            <m:ctrlP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nb-NO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b-NO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b-NO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nb-NO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nb-NO" sz="2000" dirty="0"/>
                  <a:t>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nb-NO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nb-NO" sz="2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̅"/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nb-NO" sz="2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nb-NO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E8AA8CF-9E1D-5AAD-22F5-6200013D3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10" y="283945"/>
                <a:ext cx="7433109" cy="3170099"/>
              </a:xfrm>
              <a:prstGeom prst="rect">
                <a:avLst/>
              </a:prstGeom>
              <a:blipFill>
                <a:blip r:embed="rId2"/>
                <a:stretch>
                  <a:fillRect l="-902" t="-1154" r="-656" b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9AA0BDD-8792-F28D-D7D7-11FB6EC7BB40}"/>
              </a:ext>
            </a:extLst>
          </p:cNvPr>
          <p:cNvSpPr/>
          <p:nvPr/>
        </p:nvSpPr>
        <p:spPr>
          <a:xfrm>
            <a:off x="8681987" y="935595"/>
            <a:ext cx="3320716" cy="23004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6FB474AD-B001-D32C-98F5-D5FEF53F9EC6}"/>
              </a:ext>
            </a:extLst>
          </p:cNvPr>
          <p:cNvSpPr/>
          <p:nvPr/>
        </p:nvSpPr>
        <p:spPr>
          <a:xfrm>
            <a:off x="6096000" y="935595"/>
            <a:ext cx="5069305" cy="4109987"/>
          </a:xfrm>
          <a:prstGeom prst="arc">
            <a:avLst>
              <a:gd name="adj1" fmla="val 16200000"/>
              <a:gd name="adj2" fmla="val 27610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58CCD3-29CE-FB4F-BF67-984D7B92F211}"/>
                  </a:ext>
                </a:extLst>
              </p:cNvPr>
              <p:cNvSpPr txBox="1"/>
              <p:nvPr/>
            </p:nvSpPr>
            <p:spPr>
              <a:xfrm>
                <a:off x="8958714" y="2395062"/>
                <a:ext cx="5895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58CCD3-29CE-FB4F-BF67-984D7B92F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714" y="2395062"/>
                <a:ext cx="58954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FFF520-7EDF-B821-4BB9-B0F5B20C963D}"/>
                  </a:ext>
                </a:extLst>
              </p:cNvPr>
              <p:cNvSpPr txBox="1"/>
              <p:nvPr/>
            </p:nvSpPr>
            <p:spPr>
              <a:xfrm>
                <a:off x="11165305" y="1197829"/>
                <a:ext cx="4740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nb-NO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b-NO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FFF520-7EDF-B821-4BB9-B0F5B20C9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5305" y="1197829"/>
                <a:ext cx="474044" cy="369332"/>
              </a:xfrm>
              <a:prstGeom prst="rect">
                <a:avLst/>
              </a:prstGeom>
              <a:blipFill>
                <a:blip r:embed="rId4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9818EC14-37EF-B308-78B7-1CEE69EACBDA}"/>
              </a:ext>
            </a:extLst>
          </p:cNvPr>
          <p:cNvSpPr/>
          <p:nvPr/>
        </p:nvSpPr>
        <p:spPr>
          <a:xfrm>
            <a:off x="8871531" y="1109961"/>
            <a:ext cx="2236670" cy="9144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514603-1D07-82AA-1F07-F8F1164A1800}"/>
              </a:ext>
            </a:extLst>
          </p:cNvPr>
          <p:cNvSpPr txBox="1"/>
          <p:nvPr/>
        </p:nvSpPr>
        <p:spPr>
          <a:xfrm>
            <a:off x="9548261" y="1382495"/>
            <a:ext cx="589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E632FC-397A-443A-3127-E36852AA96CD}"/>
              </a:ext>
            </a:extLst>
          </p:cNvPr>
          <p:cNvSpPr/>
          <p:nvPr/>
        </p:nvSpPr>
        <p:spPr>
          <a:xfrm>
            <a:off x="1536379" y="4247382"/>
            <a:ext cx="3320716" cy="11955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56F0A0-DCA9-35DE-ED5F-819620D08F3A}"/>
              </a:ext>
            </a:extLst>
          </p:cNvPr>
          <p:cNvSpPr/>
          <p:nvPr/>
        </p:nvSpPr>
        <p:spPr>
          <a:xfrm>
            <a:off x="1531801" y="4227679"/>
            <a:ext cx="3320716" cy="23004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42FEF4-BEC5-1D7B-A93E-81AF45C6418B}"/>
                  </a:ext>
                </a:extLst>
              </p:cNvPr>
              <p:cNvSpPr txBox="1"/>
              <p:nvPr/>
            </p:nvSpPr>
            <p:spPr>
              <a:xfrm>
                <a:off x="1778274" y="5277919"/>
                <a:ext cx="5895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42FEF4-BEC5-1D7B-A93E-81AF45C64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274" y="5277919"/>
                <a:ext cx="5895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4440A8D-EA14-F9F9-23BE-E8F9B28411D8}"/>
                  </a:ext>
                </a:extLst>
              </p:cNvPr>
              <p:cNvSpPr txBox="1"/>
              <p:nvPr/>
            </p:nvSpPr>
            <p:spPr>
              <a:xfrm>
                <a:off x="3870676" y="5258216"/>
                <a:ext cx="4740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nb-NO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b-NO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4440A8D-EA14-F9F9-23BE-E8F9B2841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676" y="5258216"/>
                <a:ext cx="474044" cy="369332"/>
              </a:xfrm>
              <a:prstGeom prst="rect">
                <a:avLst/>
              </a:prstGeom>
              <a:blipFill>
                <a:blip r:embed="rId6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277BAE-C4EF-D724-7FA0-1FBBEE30DEC4}"/>
              </a:ext>
            </a:extLst>
          </p:cNvPr>
          <p:cNvCxnSpPr/>
          <p:nvPr/>
        </p:nvCxnSpPr>
        <p:spPr>
          <a:xfrm>
            <a:off x="2614294" y="4272000"/>
            <a:ext cx="0" cy="22561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7EC89C-D668-6F75-FA29-E4029C99BF84}"/>
              </a:ext>
            </a:extLst>
          </p:cNvPr>
          <p:cNvSpPr txBox="1"/>
          <p:nvPr/>
        </p:nvSpPr>
        <p:spPr>
          <a:xfrm>
            <a:off x="2648160" y="4453333"/>
            <a:ext cx="589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2EFF4C-5D8E-68C2-8E49-4259E6106700}"/>
                  </a:ext>
                </a:extLst>
              </p:cNvPr>
              <p:cNvSpPr txBox="1"/>
              <p:nvPr/>
            </p:nvSpPr>
            <p:spPr>
              <a:xfrm>
                <a:off x="6549189" y="3728061"/>
                <a:ext cx="5642811" cy="318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u="sng" dirty="0"/>
                  <a:t>Eksempel:</a:t>
                </a:r>
                <a:endParaRPr lang="en-US" u="sng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nb-NO" sz="1800" b="0" dirty="0"/>
              </a:p>
              <a:p>
                <a:endParaRPr lang="nb-NO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acc>
                            <m:accPr>
                              <m:chr m:val="̅"/>
                              <m:ctrlPr>
                                <a:rPr lang="nb-N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sz="1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nb-NO" sz="1800" b="0" dirty="0"/>
              </a:p>
              <a:p>
                <a:endParaRPr lang="nb-NO" sz="1800" b="0" dirty="0"/>
              </a:p>
              <a:p>
                <a14:m>
                  <m:oMath xmlns:m="http://schemas.openxmlformats.org/officeDocument/2006/math">
                    <m:r>
                      <a:rPr lang="nb-NO" sz="1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sz="18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̅"/>
                        <m:ctrlPr>
                          <a:rPr lang="nb-NO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nb-NO" sz="18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nb-NO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b-NO" sz="1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1800" u="sng" dirty="0"/>
                  <a:t>  </a:t>
                </a:r>
              </a:p>
              <a:p>
                <a:endParaRPr lang="en-US" sz="1800" u="sng" dirty="0"/>
              </a:p>
              <a:p>
                <a:r>
                  <a:rPr lang="nb-NO" sz="1800" b="0" dirty="0"/>
                  <a:t>           </a:t>
                </a:r>
                <a14:m>
                  <m:oMath xmlns:m="http://schemas.openxmlformats.org/officeDocument/2006/math"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b-NO" sz="18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nb-NO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b-NO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nb-NO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nb-NO" b="0" dirty="0"/>
              </a:p>
              <a:p>
                <a:endParaRPr lang="nb-NO" sz="1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2EFF4C-5D8E-68C2-8E49-4259E6106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189" y="3728061"/>
                <a:ext cx="5642811" cy="3186770"/>
              </a:xfrm>
              <a:prstGeom prst="rect">
                <a:avLst/>
              </a:prstGeom>
              <a:blipFill>
                <a:blip r:embed="rId7"/>
                <a:stretch>
                  <a:fillRect l="-864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Håndskrift 4">
                <a:extLst>
                  <a:ext uri="{FF2B5EF4-FFF2-40B4-BE49-F238E27FC236}">
                    <a16:creationId xmlns:a16="http://schemas.microsoft.com/office/drawing/2014/main" id="{56375854-054B-1558-4C2A-1E56D1FE84D7}"/>
                  </a:ext>
                </a:extLst>
              </p14:cNvPr>
              <p14:cNvContentPartPr/>
              <p14:nvPr/>
            </p14:nvContentPartPr>
            <p14:xfrm>
              <a:off x="1404360" y="1229760"/>
              <a:ext cx="10168560" cy="5372280"/>
            </p14:xfrm>
          </p:contentPart>
        </mc:Choice>
        <mc:Fallback>
          <p:pic>
            <p:nvPicPr>
              <p:cNvPr id="5" name="Håndskrift 4">
                <a:extLst>
                  <a:ext uri="{FF2B5EF4-FFF2-40B4-BE49-F238E27FC236}">
                    <a16:creationId xmlns:a16="http://schemas.microsoft.com/office/drawing/2014/main" id="{56375854-054B-1558-4C2A-1E56D1FE84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95000" y="1220400"/>
                <a:ext cx="10187280" cy="539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65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6" grpId="0"/>
      <p:bldP spid="8" grpId="0"/>
      <p:bldP spid="9" grpId="0" animBg="1"/>
      <p:bldP spid="10" grpId="0"/>
      <p:bldP spid="17" grpId="0" animBg="1"/>
      <p:bldP spid="18" grpId="0" animBg="1"/>
      <p:bldP spid="19" grpId="0"/>
      <p:bldP spid="20" grpId="0"/>
      <p:bldP spid="2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41B4E7-0966-1978-4A47-DA183238F3C6}"/>
                  </a:ext>
                </a:extLst>
              </p:cNvPr>
              <p:cNvSpPr txBox="1"/>
              <p:nvPr/>
            </p:nvSpPr>
            <p:spPr>
              <a:xfrm>
                <a:off x="833377" y="694481"/>
                <a:ext cx="10046826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/>
                  <a:t>Eksempel: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Et </a:t>
                </a:r>
                <a:r>
                  <a:rPr lang="en-US" sz="2000" dirty="0" err="1"/>
                  <a:t>selskap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kjøper</a:t>
                </a:r>
                <a:r>
                  <a:rPr lang="en-US" sz="2000" dirty="0"/>
                  <a:t> 20% av </a:t>
                </a:r>
                <a:r>
                  <a:rPr lang="en-US" sz="2000" dirty="0" err="1"/>
                  <a:t>datamaskinene</a:t>
                </a:r>
                <a:r>
                  <a:rPr lang="en-US" sz="2000" dirty="0"/>
                  <a:t> sine </a:t>
                </a:r>
                <a:r>
                  <a:rPr lang="en-US" sz="2000" dirty="0" err="1"/>
                  <a:t>fra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produsent</a:t>
                </a:r>
                <a:r>
                  <a:rPr lang="en-US" sz="2000" dirty="0"/>
                  <a:t> A, 70% </a:t>
                </a:r>
                <a:r>
                  <a:rPr lang="en-US" sz="2000" dirty="0" err="1"/>
                  <a:t>fra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produsent</a:t>
                </a:r>
                <a:r>
                  <a:rPr lang="en-US" sz="2000" dirty="0"/>
                  <a:t> B </a:t>
                </a:r>
                <a:r>
                  <a:rPr lang="en-US" sz="2000" dirty="0" err="1"/>
                  <a:t>og</a:t>
                </a:r>
                <a:r>
                  <a:rPr lang="en-US" sz="2000" dirty="0"/>
                  <a:t> 10% </a:t>
                </a:r>
                <a:r>
                  <a:rPr lang="en-US" sz="2000" dirty="0" err="1"/>
                  <a:t>fra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produsent</a:t>
                </a:r>
                <a:r>
                  <a:rPr lang="en-US" sz="2000" dirty="0"/>
                  <a:t> C.</a:t>
                </a:r>
              </a:p>
              <a:p>
                <a:endParaRPr lang="en-US" sz="2000" dirty="0"/>
              </a:p>
              <a:p>
                <a:r>
                  <a:rPr lang="en-US" sz="2000" dirty="0" err="1"/>
                  <a:t>Erfaringsmessig</a:t>
                </a:r>
                <a:r>
                  <a:rPr lang="en-US" sz="2000" dirty="0"/>
                  <a:t> vet vi at det er </a:t>
                </a:r>
                <a:r>
                  <a:rPr lang="en-US" sz="2000" dirty="0" err="1"/>
                  <a:t>feil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på</a:t>
                </a:r>
                <a:r>
                  <a:rPr lang="en-US" sz="2000" dirty="0"/>
                  <a:t> 2% av </a:t>
                </a:r>
                <a:r>
                  <a:rPr lang="en-US" sz="2000" dirty="0" err="1"/>
                  <a:t>datamaskinene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fra</a:t>
                </a:r>
                <a:r>
                  <a:rPr lang="en-US" sz="2000" dirty="0"/>
                  <a:t> A, 1% </a:t>
                </a:r>
                <a:r>
                  <a:rPr lang="en-US" sz="2000" dirty="0" err="1"/>
                  <a:t>fra</a:t>
                </a:r>
                <a:r>
                  <a:rPr lang="en-US" sz="2000" dirty="0"/>
                  <a:t> B </a:t>
                </a:r>
                <a:r>
                  <a:rPr lang="en-US" sz="2000" dirty="0" err="1"/>
                  <a:t>og</a:t>
                </a:r>
                <a:r>
                  <a:rPr lang="en-US" sz="2000" dirty="0"/>
                  <a:t> 5% </a:t>
                </a:r>
                <a:r>
                  <a:rPr lang="en-US" sz="2000" dirty="0" err="1"/>
                  <a:t>fra</a:t>
                </a:r>
                <a:r>
                  <a:rPr lang="en-US" sz="2000" dirty="0"/>
                  <a:t> C.</a:t>
                </a:r>
              </a:p>
              <a:p>
                <a:endParaRPr lang="en-US" sz="2000" dirty="0"/>
              </a:p>
              <a:p>
                <a:r>
                  <a:rPr lang="en-US" sz="2000" dirty="0" err="1"/>
                  <a:t>Hva</a:t>
                </a:r>
                <a:r>
                  <a:rPr lang="en-US" sz="2000" dirty="0"/>
                  <a:t> er </a:t>
                </a:r>
                <a:r>
                  <a:rPr lang="en-US" sz="2000" dirty="0" err="1"/>
                  <a:t>sannsynligheten</a:t>
                </a:r>
                <a:r>
                  <a:rPr lang="en-US" sz="2000" dirty="0"/>
                  <a:t> for at det er </a:t>
                </a:r>
                <a:r>
                  <a:rPr lang="en-US" sz="2000" dirty="0" err="1"/>
                  <a:t>feil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på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tilfeldig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datamaskin</a:t>
                </a:r>
                <a:r>
                  <a:rPr lang="en-US" sz="2000" dirty="0"/>
                  <a:t>?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Vi </a:t>
                </a:r>
                <a:r>
                  <a:rPr lang="en-US" sz="2000" dirty="0" err="1"/>
                  <a:t>innfører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hendelsene</a:t>
                </a:r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F = </a:t>
                </a:r>
                <a:r>
                  <a:rPr lang="en-US" sz="2000" dirty="0" err="1"/>
                  <a:t>feil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på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datamaskin</a:t>
                </a:r>
                <a:endParaRPr lang="en-US" sz="2000" dirty="0"/>
              </a:p>
              <a:p>
                <a:r>
                  <a:rPr lang="en-US" sz="2000" dirty="0"/>
                  <a:t>A = </a:t>
                </a:r>
                <a:r>
                  <a:rPr lang="en-US" sz="2000" dirty="0" err="1"/>
                  <a:t>datamaskin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fra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produsent</a:t>
                </a:r>
                <a:r>
                  <a:rPr lang="en-US" sz="2000" dirty="0"/>
                  <a:t> A</a:t>
                </a:r>
              </a:p>
              <a:p>
                <a:r>
                  <a:rPr lang="en-US" sz="2000" dirty="0"/>
                  <a:t>B = </a:t>
                </a:r>
                <a:r>
                  <a:rPr lang="en-US" sz="2000" dirty="0" err="1"/>
                  <a:t>datamaskin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fra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produsent</a:t>
                </a:r>
                <a:r>
                  <a:rPr lang="en-US" sz="2000" dirty="0"/>
                  <a:t> B</a:t>
                </a:r>
              </a:p>
              <a:p>
                <a:r>
                  <a:rPr lang="en-US" sz="2000" dirty="0"/>
                  <a:t>C = </a:t>
                </a:r>
                <a:r>
                  <a:rPr lang="en-US" sz="2000" dirty="0" err="1"/>
                  <a:t>datamaskin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fra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produsent</a:t>
                </a:r>
                <a:r>
                  <a:rPr lang="en-US" sz="2000" dirty="0"/>
                  <a:t> C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nb-NO" sz="2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b-NO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nb-NO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b-NO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nb-NO" sz="2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b-NO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nb-NO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b-NO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nb-NO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b-NO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=0.02</m:t>
                      </m:r>
                      <m:r>
                        <a:rPr lang="nb-NO" sz="2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0.2+0.01</m:t>
                      </m:r>
                      <m:r>
                        <a:rPr lang="nb-NO" sz="2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0.7+0.05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∙0.1=0.016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41B4E7-0966-1978-4A47-DA183238F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77" y="694481"/>
                <a:ext cx="10046826" cy="5940088"/>
              </a:xfrm>
              <a:prstGeom prst="rect">
                <a:avLst/>
              </a:prstGeom>
              <a:blipFill>
                <a:blip r:embed="rId2"/>
                <a:stretch>
                  <a:fillRect l="-667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Håndskrift 1">
                <a:extLst>
                  <a:ext uri="{FF2B5EF4-FFF2-40B4-BE49-F238E27FC236}">
                    <a16:creationId xmlns:a16="http://schemas.microsoft.com/office/drawing/2014/main" id="{84315610-3782-870B-388B-45EB59A0D18B}"/>
                  </a:ext>
                </a:extLst>
              </p14:cNvPr>
              <p14:cNvContentPartPr/>
              <p14:nvPr/>
            </p14:nvContentPartPr>
            <p14:xfrm>
              <a:off x="4124520" y="966600"/>
              <a:ext cx="6986160" cy="5506200"/>
            </p14:xfrm>
          </p:contentPart>
        </mc:Choice>
        <mc:Fallback>
          <p:pic>
            <p:nvPicPr>
              <p:cNvPr id="2" name="Håndskrift 1">
                <a:extLst>
                  <a:ext uri="{FF2B5EF4-FFF2-40B4-BE49-F238E27FC236}">
                    <a16:creationId xmlns:a16="http://schemas.microsoft.com/office/drawing/2014/main" id="{84315610-3782-870B-388B-45EB59A0D1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5160" y="957240"/>
                <a:ext cx="7004880" cy="552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173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24CC6D-1F71-4054-4070-DE40EDBE741D}"/>
              </a:ext>
            </a:extLst>
          </p:cNvPr>
          <p:cNvSpPr txBox="1"/>
          <p:nvPr/>
        </p:nvSpPr>
        <p:spPr>
          <a:xfrm>
            <a:off x="347871" y="169811"/>
            <a:ext cx="6997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b="1" u="sng" dirty="0">
                <a:solidFill>
                  <a:schemeClr val="accent1"/>
                </a:solidFill>
              </a:rPr>
              <a:t>Uavhengige hendelser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5A2D24E-4775-1F47-E877-EA71FC0F4C7D}"/>
                  </a:ext>
                </a:extLst>
              </p:cNvPr>
              <p:cNvSpPr txBox="1"/>
              <p:nvPr/>
            </p:nvSpPr>
            <p:spPr>
              <a:xfrm>
                <a:off x="1447835" y="1423317"/>
                <a:ext cx="1049107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2000" dirty="0"/>
                  <a:t>Hendelse </a:t>
                </a:r>
                <a:r>
                  <a:rPr lang="nb-NO" sz="2000" i="1" dirty="0"/>
                  <a:t>A</a:t>
                </a:r>
                <a:r>
                  <a:rPr lang="nb-NO" sz="2000" dirty="0"/>
                  <a:t> er uavhengig av </a:t>
                </a:r>
                <a:r>
                  <a:rPr lang="nb-NO" sz="2000" i="1" dirty="0"/>
                  <a:t>B</a:t>
                </a:r>
                <a:r>
                  <a:rPr lang="nb-NO" sz="2000" dirty="0"/>
                  <a:t> dersom tilleggsinformasjon om </a:t>
                </a:r>
                <a:r>
                  <a:rPr lang="nb-NO" sz="2000" i="1" dirty="0"/>
                  <a:t>B</a:t>
                </a:r>
                <a:r>
                  <a:rPr lang="nb-NO" sz="2000" dirty="0"/>
                  <a:t> ikke påvirker sannsynligheten for </a:t>
                </a:r>
                <a:r>
                  <a:rPr lang="nb-NO" sz="2000" i="1" dirty="0"/>
                  <a:t>A</a:t>
                </a:r>
                <a:r>
                  <a:rPr lang="nb-NO" sz="2000" dirty="0"/>
                  <a:t>:</a:t>
                </a:r>
              </a:p>
              <a:p>
                <a:endParaRPr lang="nb-NO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b-NO" sz="20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5A2D24E-4775-1F47-E877-EA71FC0F4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35" y="1423317"/>
                <a:ext cx="10491077" cy="1015663"/>
              </a:xfrm>
              <a:prstGeom prst="rect">
                <a:avLst/>
              </a:prstGeom>
              <a:blipFill>
                <a:blip r:embed="rId2"/>
                <a:stretch>
                  <a:fillRect l="-640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01C24C7-A1CC-D13F-78A0-4835E64B0253}"/>
              </a:ext>
            </a:extLst>
          </p:cNvPr>
          <p:cNvSpPr txBox="1"/>
          <p:nvPr/>
        </p:nvSpPr>
        <p:spPr>
          <a:xfrm>
            <a:off x="-1" y="2668499"/>
            <a:ext cx="11445412" cy="383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nb-NO" sz="2000" b="1" u="sng" dirty="0"/>
              <a:t>Eksempler</a:t>
            </a:r>
          </a:p>
          <a:p>
            <a:pPr lvl="3"/>
            <a:endParaRPr lang="nb-NO" dirty="0"/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2000" dirty="0"/>
              <a:t>Sannsynligheten for å trille sekser i andre kast (</a:t>
            </a:r>
            <a:r>
              <a:rPr lang="nb-NO" sz="2000" i="1" dirty="0"/>
              <a:t>S</a:t>
            </a:r>
            <a:r>
              <a:rPr lang="nb-NO" i="1" baseline="-25000" dirty="0"/>
              <a:t>2</a:t>
            </a:r>
            <a:r>
              <a:rPr lang="nb-NO" sz="2000" dirty="0"/>
              <a:t>) gitt at du fikk sekser i første (</a:t>
            </a:r>
            <a:r>
              <a:rPr lang="nb-NO" sz="2000" i="1" dirty="0"/>
              <a:t>S</a:t>
            </a:r>
            <a:r>
              <a:rPr lang="nb-NO" sz="2000" i="1" baseline="-25000" dirty="0"/>
              <a:t>1</a:t>
            </a:r>
            <a:r>
              <a:rPr lang="nb-NO" sz="2000" dirty="0"/>
              <a:t>) </a:t>
            </a:r>
            <a:r>
              <a:rPr lang="nb-NO" sz="2000" i="1" dirty="0"/>
              <a:t>= </a:t>
            </a:r>
          </a:p>
          <a:p>
            <a:pPr lvl="3">
              <a:lnSpc>
                <a:spcPct val="150000"/>
              </a:lnSpc>
            </a:pPr>
            <a:r>
              <a:rPr lang="nb-NO" sz="2000" i="1" dirty="0"/>
              <a:t>					P(S</a:t>
            </a:r>
            <a:r>
              <a:rPr lang="nb-NO" sz="2000" i="1" baseline="-25000" dirty="0"/>
              <a:t>2</a:t>
            </a:r>
            <a:r>
              <a:rPr lang="nb-NO" sz="2000" i="1" dirty="0"/>
              <a:t>|S</a:t>
            </a:r>
            <a:r>
              <a:rPr lang="nb-NO" sz="2000" i="1" baseline="-25000" dirty="0"/>
              <a:t>1</a:t>
            </a:r>
            <a:r>
              <a:rPr lang="nb-NO" sz="2000" i="1" dirty="0"/>
              <a:t>) = P(S</a:t>
            </a:r>
            <a:r>
              <a:rPr lang="nb-NO" sz="2000" i="1" baseline="-25000" dirty="0"/>
              <a:t>2</a:t>
            </a:r>
            <a:r>
              <a:rPr lang="nb-NO" sz="2000" i="1" dirty="0"/>
              <a:t>) = 1/6.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nb-NO" sz="2000" i="1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nb-NO" sz="2000" i="1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nb-NO" sz="2000" dirty="0"/>
              <a:t>Sannsynligheten for å få jente (</a:t>
            </a:r>
            <a:r>
              <a:rPr lang="nb-NO" sz="2000" i="1" dirty="0"/>
              <a:t>J</a:t>
            </a:r>
            <a:r>
              <a:rPr lang="nb-NO" sz="2000" dirty="0"/>
              <a:t>) gitt at du allerede har en gutt (</a:t>
            </a:r>
            <a:r>
              <a:rPr lang="nb-NO" sz="2000" i="1" dirty="0"/>
              <a:t>G</a:t>
            </a:r>
            <a:r>
              <a:rPr lang="nb-NO" sz="2000" dirty="0"/>
              <a:t>) </a:t>
            </a:r>
            <a:r>
              <a:rPr lang="nb-NO" sz="2000" i="1" dirty="0"/>
              <a:t>= </a:t>
            </a:r>
          </a:p>
          <a:p>
            <a:pPr lvl="3">
              <a:lnSpc>
                <a:spcPct val="150000"/>
              </a:lnSpc>
            </a:pPr>
            <a:r>
              <a:rPr lang="nb-NO" sz="2000" i="1" dirty="0"/>
              <a:t>     			                     	P(J|G) = P(J) = 1/2.  </a:t>
            </a:r>
          </a:p>
          <a:p>
            <a:pPr lvl="3">
              <a:lnSpc>
                <a:spcPct val="150000"/>
              </a:lnSpc>
            </a:pPr>
            <a:endParaRPr lang="nb-NO" sz="2000" i="1" dirty="0"/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2000" dirty="0"/>
              <a:t>Sannsynligheten for å vinne i lotto denne uken er uavhengig av forrige ukes vinnerrekke.</a:t>
            </a:r>
            <a:endParaRPr lang="nb-NO" sz="2400" i="1" dirty="0"/>
          </a:p>
        </p:txBody>
      </p:sp>
      <p:pic>
        <p:nvPicPr>
          <p:cNvPr id="5" name="Graphic 4" descr="Dice outline">
            <a:extLst>
              <a:ext uri="{FF2B5EF4-FFF2-40B4-BE49-F238E27FC236}">
                <a16:creationId xmlns:a16="http://schemas.microsoft.com/office/drawing/2014/main" id="{ECED542B-4414-EFD5-B003-554DE4CF7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9916" y="207004"/>
            <a:ext cx="914400" cy="914400"/>
          </a:xfrm>
          <a:prstGeom prst="rect">
            <a:avLst/>
          </a:prstGeom>
        </p:spPr>
      </p:pic>
      <p:pic>
        <p:nvPicPr>
          <p:cNvPr id="8" name="Graphic 7" descr="Stork Baby outline">
            <a:extLst>
              <a:ext uri="{FF2B5EF4-FFF2-40B4-BE49-F238E27FC236}">
                <a16:creationId xmlns:a16="http://schemas.microsoft.com/office/drawing/2014/main" id="{B476C664-0BB6-CAC7-2171-9856252F28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54316" y="190536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Håndskrift 5">
                <a:extLst>
                  <a:ext uri="{FF2B5EF4-FFF2-40B4-BE49-F238E27FC236}">
                    <a16:creationId xmlns:a16="http://schemas.microsoft.com/office/drawing/2014/main" id="{C4BD2014-BDD4-9044-21BB-58A6EB4ACBEB}"/>
                  </a:ext>
                </a:extLst>
              </p14:cNvPr>
              <p14:cNvContentPartPr/>
              <p14:nvPr/>
            </p14:nvContentPartPr>
            <p14:xfrm>
              <a:off x="5673240" y="1867680"/>
              <a:ext cx="2094480" cy="2412720"/>
            </p14:xfrm>
          </p:contentPart>
        </mc:Choice>
        <mc:Fallback>
          <p:pic>
            <p:nvPicPr>
              <p:cNvPr id="6" name="Håndskrift 5">
                <a:extLst>
                  <a:ext uri="{FF2B5EF4-FFF2-40B4-BE49-F238E27FC236}">
                    <a16:creationId xmlns:a16="http://schemas.microsoft.com/office/drawing/2014/main" id="{C4BD2014-BDD4-9044-21BB-58A6EB4ACBE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63880" y="1858320"/>
                <a:ext cx="2113200" cy="243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716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B1891B-AB17-1411-FF3B-B0D44EEFCA57}"/>
                  </a:ext>
                </a:extLst>
              </p:cNvPr>
              <p:cNvSpPr txBox="1"/>
              <p:nvPr/>
            </p:nvSpPr>
            <p:spPr>
              <a:xfrm>
                <a:off x="458021" y="297110"/>
                <a:ext cx="4734886" cy="4278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2000" u="sng" dirty="0"/>
                  <a:t>Lemma:</a:t>
                </a:r>
              </a:p>
              <a:p>
                <a:endParaRPr lang="nb-NO" sz="2000" dirty="0"/>
              </a:p>
              <a:p>
                <a:r>
                  <a:rPr lang="nb-NO" sz="2000" dirty="0"/>
                  <a:t>Hvis </a:t>
                </a:r>
                <a:r>
                  <a:rPr lang="nb-NO" sz="2000" i="1" dirty="0"/>
                  <a:t>A</a:t>
                </a:r>
                <a:r>
                  <a:rPr lang="nb-NO" sz="2000" dirty="0"/>
                  <a:t> og </a:t>
                </a:r>
                <a:r>
                  <a:rPr lang="nb-NO" sz="2000" i="1" dirty="0"/>
                  <a:t>B</a:t>
                </a:r>
                <a:r>
                  <a:rPr lang="nb-NO" sz="2000" dirty="0"/>
                  <a:t> er uavhengige, har vi at</a:t>
                </a:r>
              </a:p>
              <a:p>
                <a:endParaRPr lang="nb-NO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)∙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b-NO" sz="2000" dirty="0"/>
                  <a:t>.</a:t>
                </a:r>
              </a:p>
              <a:p>
                <a:pPr algn="ctr"/>
                <a:endParaRPr lang="nb-NO" sz="2000" dirty="0"/>
              </a:p>
              <a:p>
                <a:pPr algn="ctr"/>
                <a:endParaRPr lang="nb-NO" sz="2000" dirty="0"/>
              </a:p>
              <a:p>
                <a:r>
                  <a:rPr lang="nb-NO" sz="2000" dirty="0"/>
                  <a:t>Bevis:</a:t>
                </a:r>
              </a:p>
              <a:p>
                <a:endParaRPr lang="nb-NO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nb-NO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nb-NO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nb-NO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nb-NO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nb-NO" sz="20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nb-NO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nb-NO" dirty="0"/>
              </a:p>
              <a:p>
                <a:endParaRPr lang="nb-NO" dirty="0"/>
              </a:p>
              <a:p>
                <a:endParaRPr lang="nb-NO" dirty="0"/>
              </a:p>
              <a:p>
                <a:endParaRPr lang="nb-NO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B1891B-AB17-1411-FF3B-B0D44EEFC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21" y="297110"/>
                <a:ext cx="4734886" cy="4278094"/>
              </a:xfrm>
              <a:prstGeom prst="rect">
                <a:avLst/>
              </a:prstGeom>
              <a:blipFill>
                <a:blip r:embed="rId2"/>
                <a:stretch>
                  <a:fillRect l="-1287" t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0D552F-3D7E-AA56-D343-F9FA2711779A}"/>
                  </a:ext>
                </a:extLst>
              </p:cNvPr>
              <p:cNvSpPr txBox="1"/>
              <p:nvPr/>
            </p:nvSpPr>
            <p:spPr>
              <a:xfrm>
                <a:off x="6232911" y="184094"/>
                <a:ext cx="5689014" cy="5711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b-NO" sz="2000" u="sng" dirty="0"/>
                  <a:t>Eksempel:</a:t>
                </a:r>
              </a:p>
              <a:p>
                <a:endParaRPr lang="nb-NO" sz="2000" dirty="0"/>
              </a:p>
              <a:p>
                <a:r>
                  <a:rPr lang="nb-NO" sz="2000" dirty="0"/>
                  <a:t>Vi triller to terninger og definerer</a:t>
                </a:r>
              </a:p>
              <a:p>
                <a:r>
                  <a:rPr lang="nb-NO" sz="2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nb-NO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nb-NO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nb-N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b-NO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Terning</m:t>
                        </m:r>
                        <m:r>
                          <a:rPr lang="nb-NO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é</m:t>
                        </m:r>
                        <m:r>
                          <m:rPr>
                            <m:sty m:val="p"/>
                          </m:rPr>
                          <a:rPr lang="nb-NO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nb-NO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nb-NO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viser</m:t>
                        </m:r>
                        <m:r>
                          <a:rPr lang="nb-NO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nb-NO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b-NO" sz="2000">
                        <a:latin typeface="Cambria Math" panose="02040503050406030204" pitchFamily="18" charset="0"/>
                      </a:rPr>
                      <m:t>og</m:t>
                    </m:r>
                  </m:oMath>
                </a14:m>
                <a:r>
                  <a:rPr lang="nb-NO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nb-NO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b-NO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nb-NO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nb-N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b-NO" sz="2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Terning</m:t>
                        </m:r>
                        <m:r>
                          <a:rPr lang="nb-NO" sz="2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nb-NO" sz="2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to</m:t>
                        </m:r>
                        <m:r>
                          <a:rPr lang="nb-NO" sz="2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nb-NO" sz="2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viser</m:t>
                        </m:r>
                        <m:r>
                          <a:rPr lang="nb-NO" sz="2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nb-NO" sz="2000" dirty="0"/>
                  <a:t>.</a:t>
                </a:r>
              </a:p>
              <a:p>
                <a:endParaRPr lang="nb-NO" sz="2000" i="1" dirty="0"/>
              </a:p>
              <a:p>
                <a14:m>
                  <m:oMath xmlns:m="http://schemas.openxmlformats.org/officeDocument/2006/math">
                    <m:r>
                      <a:rPr lang="nb-NO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nb-NO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nb-NO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nb-NO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nb-NO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nb-NO" sz="20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b-NO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nb-NO" sz="2000" i="1" dirty="0"/>
                  <a:t> </a:t>
                </a:r>
              </a:p>
              <a:p>
                <a:endParaRPr lang="nb-NO" sz="2000" i="1" dirty="0"/>
              </a:p>
              <a:p>
                <a:endParaRPr lang="nb-NO" sz="2000" i="1" dirty="0"/>
              </a:p>
              <a:p>
                <a:r>
                  <a:rPr lang="nb-NO" sz="2000" dirty="0"/>
                  <a:t>Fordi A og B er uavhengige hendelser, har vi at  </a:t>
                </a:r>
              </a:p>
              <a:p>
                <a:endParaRPr lang="nb-NO" sz="2000" i="1" dirty="0"/>
              </a:p>
              <a:p>
                <a14:m>
                  <m:oMath xmlns:m="http://schemas.openxmlformats.org/officeDocument/2006/math">
                    <m:r>
                      <a:rPr lang="nb-NO" sz="2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b-NO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nb-NO" sz="2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b-NO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b-NO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nb-NO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b-NO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nb-NO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nb-NO" sz="2000" i="1" dirty="0">
                    <a:solidFill>
                      <a:srgbClr val="00B050"/>
                    </a:solidFill>
                  </a:rPr>
                  <a:t> 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0D552F-3D7E-AA56-D343-F9FA27117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911" y="184094"/>
                <a:ext cx="5689014" cy="5711435"/>
              </a:xfrm>
              <a:prstGeom prst="rect">
                <a:avLst/>
              </a:prstGeom>
              <a:blipFill>
                <a:blip r:embed="rId3"/>
                <a:stretch>
                  <a:fillRect l="-1071" t="-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197A217D-00BB-9286-7A5E-93C32A77F56C}"/>
              </a:ext>
            </a:extLst>
          </p:cNvPr>
          <p:cNvSpPr/>
          <p:nvPr/>
        </p:nvSpPr>
        <p:spPr>
          <a:xfrm>
            <a:off x="1065944" y="5906574"/>
            <a:ext cx="2899881" cy="4810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FBFA54-A41C-0737-2EA3-A2CB38F151CE}"/>
              </a:ext>
            </a:extLst>
          </p:cNvPr>
          <p:cNvSpPr/>
          <p:nvPr/>
        </p:nvSpPr>
        <p:spPr>
          <a:xfrm>
            <a:off x="3507453" y="4448657"/>
            <a:ext cx="458372" cy="193899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A00EBD-2912-4388-77BD-A6D16C993A78}"/>
              </a:ext>
            </a:extLst>
          </p:cNvPr>
          <p:cNvSpPr/>
          <p:nvPr/>
        </p:nvSpPr>
        <p:spPr>
          <a:xfrm>
            <a:off x="3553616" y="5793557"/>
            <a:ext cx="366045" cy="48107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7D712-5629-D81E-C19D-C094467E1B0D}"/>
              </a:ext>
            </a:extLst>
          </p:cNvPr>
          <p:cNvSpPr txBox="1"/>
          <p:nvPr/>
        </p:nvSpPr>
        <p:spPr>
          <a:xfrm>
            <a:off x="1065944" y="4335640"/>
            <a:ext cx="41269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2000" i="1" dirty="0"/>
              <a:t>11    12    13    14    15    16</a:t>
            </a:r>
          </a:p>
          <a:p>
            <a:r>
              <a:rPr lang="nb-NO" sz="2000" i="1" dirty="0"/>
              <a:t>21    22    23    24    25    26</a:t>
            </a:r>
          </a:p>
          <a:p>
            <a:r>
              <a:rPr lang="nb-NO" sz="2000" i="1" dirty="0"/>
              <a:t>31    32    33    34    35    36</a:t>
            </a:r>
          </a:p>
          <a:p>
            <a:r>
              <a:rPr lang="nb-NO" sz="2000" i="1" dirty="0"/>
              <a:t>41    42    43    44    45    46</a:t>
            </a:r>
          </a:p>
          <a:p>
            <a:r>
              <a:rPr lang="nb-NO" sz="2000" i="1" dirty="0"/>
              <a:t>51    52    53    54    55    56</a:t>
            </a:r>
          </a:p>
          <a:p>
            <a:r>
              <a:rPr lang="nb-NO" sz="2000" i="1" dirty="0"/>
              <a:t>61    62    63    64    65    66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Håndskrift 2">
                <a:extLst>
                  <a:ext uri="{FF2B5EF4-FFF2-40B4-BE49-F238E27FC236}">
                    <a16:creationId xmlns:a16="http://schemas.microsoft.com/office/drawing/2014/main" id="{0E13F545-75E2-7999-B4F3-41D8B9E18A61}"/>
                  </a:ext>
                </a:extLst>
              </p14:cNvPr>
              <p14:cNvContentPartPr/>
              <p14:nvPr/>
            </p14:nvContentPartPr>
            <p14:xfrm>
              <a:off x="1211760" y="1367280"/>
              <a:ext cx="9064440" cy="4892040"/>
            </p14:xfrm>
          </p:contentPart>
        </mc:Choice>
        <mc:Fallback>
          <p:pic>
            <p:nvPicPr>
              <p:cNvPr id="3" name="Håndskrift 2">
                <a:extLst>
                  <a:ext uri="{FF2B5EF4-FFF2-40B4-BE49-F238E27FC236}">
                    <a16:creationId xmlns:a16="http://schemas.microsoft.com/office/drawing/2014/main" id="{0E13F545-75E2-7999-B4F3-41D8B9E18A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2400" y="1357920"/>
                <a:ext cx="9083160" cy="491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535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DD571C-C5C4-8CA9-BABD-3380A489FC5A}"/>
                  </a:ext>
                </a:extLst>
              </p:cNvPr>
              <p:cNvSpPr txBox="1"/>
              <p:nvPr/>
            </p:nvSpPr>
            <p:spPr>
              <a:xfrm>
                <a:off x="202850" y="139632"/>
                <a:ext cx="9638889" cy="64384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b-NO" sz="2000" u="sng" dirty="0"/>
                  <a:t>Eksempel:</a:t>
                </a:r>
              </a:p>
              <a:p>
                <a:endParaRPr lang="nb-NO" sz="2000" dirty="0"/>
              </a:p>
              <a:p>
                <a:r>
                  <a:rPr lang="nb-NO" sz="2000" dirty="0"/>
                  <a:t>Vi triller to terninger og definerer</a:t>
                </a:r>
              </a:p>
              <a:p>
                <a:r>
                  <a:rPr lang="nb-NO" sz="2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nb-NO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nb-NO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nb-NO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b-NO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Terning</m:t>
                        </m:r>
                        <m:r>
                          <a:rPr lang="nb-NO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é</m:t>
                        </m:r>
                        <m:r>
                          <m:rPr>
                            <m:sty m:val="p"/>
                          </m:rPr>
                          <a:rPr lang="nb-NO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nb-NO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nb-NO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viser</m:t>
                        </m:r>
                        <m:r>
                          <a:rPr lang="nb-NO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nb-NO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nb-NO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b-NO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Summen</m:t>
                        </m:r>
                        <m:r>
                          <a:rPr lang="nb-NO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nb-NO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er</m:t>
                        </m:r>
                        <m:r>
                          <a:rPr lang="nb-NO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7</m:t>
                        </m:r>
                      </m:e>
                    </m:d>
                    <m:r>
                      <a:rPr lang="nb-NO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b-NO" sz="2000" b="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og</m:t>
                    </m:r>
                    <m:r>
                      <a:rPr lang="nb-NO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nb-NO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nb-NO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b-NO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Summen</m:t>
                        </m:r>
                        <m:r>
                          <a:rPr lang="nb-NO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nb-NO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er</m:t>
                        </m:r>
                        <m:r>
                          <a:rPr lang="nb-NO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8</m:t>
                        </m:r>
                      </m:e>
                    </m:d>
                  </m:oMath>
                </a14:m>
                <a:r>
                  <a:rPr lang="nb-NO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nb-NO" sz="2000" dirty="0"/>
                  <a:t>Er </a:t>
                </a:r>
                <a:r>
                  <a:rPr lang="nb-NO" sz="2000" i="1" dirty="0"/>
                  <a:t>A</a:t>
                </a:r>
                <a:r>
                  <a:rPr lang="nb-NO" sz="2000" dirty="0"/>
                  <a:t> og </a:t>
                </a:r>
                <a:r>
                  <a:rPr lang="nb-NO" sz="2000" i="1" dirty="0"/>
                  <a:t>B</a:t>
                </a:r>
                <a:r>
                  <a:rPr lang="nb-NO" sz="2000" dirty="0"/>
                  <a:t> uavhengige hendelser?</a:t>
                </a:r>
              </a:p>
              <a:p>
                <a:r>
                  <a:rPr lang="nb-NO" sz="2000" dirty="0"/>
                  <a:t>Hva med </a:t>
                </a:r>
                <a:r>
                  <a:rPr lang="nb-NO" sz="2000" i="1" dirty="0"/>
                  <a:t>A</a:t>
                </a:r>
                <a:r>
                  <a:rPr lang="nb-NO" sz="2000" dirty="0"/>
                  <a:t> og </a:t>
                </a:r>
                <a:r>
                  <a:rPr lang="nb-NO" sz="2000" i="1" dirty="0"/>
                  <a:t>C</a:t>
                </a:r>
                <a:r>
                  <a:rPr lang="nb-NO" sz="2000" dirty="0"/>
                  <a:t>?</a:t>
                </a:r>
              </a:p>
              <a:p>
                <a:endParaRPr lang="nb-NO" sz="2000" i="1" dirty="0"/>
              </a:p>
              <a:p>
                <a:r>
                  <a:rPr lang="nb-NO" sz="2000" i="1" dirty="0"/>
                  <a:t>11    12    13    14    15    16</a:t>
                </a:r>
              </a:p>
              <a:p>
                <a:r>
                  <a:rPr lang="nb-NO" sz="2000" i="1" dirty="0"/>
                  <a:t>21    22    23    24    25    26</a:t>
                </a:r>
              </a:p>
              <a:p>
                <a:r>
                  <a:rPr lang="nb-NO" sz="2000" i="1" dirty="0"/>
                  <a:t>31    32    33    34    35    36</a:t>
                </a:r>
              </a:p>
              <a:p>
                <a:r>
                  <a:rPr lang="nb-NO" sz="2000" i="1" dirty="0"/>
                  <a:t>41    42    43    44    45    46</a:t>
                </a:r>
              </a:p>
              <a:p>
                <a:r>
                  <a:rPr lang="nb-NO" sz="2000" i="1" dirty="0"/>
                  <a:t>51    52    53    54    55    56</a:t>
                </a:r>
              </a:p>
              <a:p>
                <a:pPr marL="457200" indent="-457200">
                  <a:buAutoNum type="arabicPlain" startAt="61"/>
                </a:pPr>
                <a:r>
                  <a:rPr lang="nb-NO" sz="2000" i="1" dirty="0"/>
                  <a:t>62    63    64    65    66</a:t>
                </a:r>
              </a:p>
              <a:p>
                <a:pPr marL="457200" indent="-457200">
                  <a:buAutoNum type="arabicPlain" startAt="61"/>
                </a:pPr>
                <a:endParaRPr lang="nb-NO" sz="2000" i="1" dirty="0"/>
              </a:p>
              <a:p>
                <a:pPr marL="457200" indent="-457200">
                  <a:buAutoNum type="arabicPlain" startAt="61"/>
                </a:pPr>
                <a:endParaRPr lang="nb-NO" sz="2000" i="1" dirty="0"/>
              </a:p>
              <a:p>
                <a:r>
                  <a:rPr lang="nb-NO" sz="2000" dirty="0">
                    <a:latin typeface="Cambria Math" panose="02040503050406030204" pitchFamily="18" charset="0"/>
                  </a:rPr>
                  <a:t>Ønsker å finne</a:t>
                </a:r>
              </a:p>
              <a:p>
                <a:endParaRPr lang="nb-NO" sz="2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b-NO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nb-NO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nb-NO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nb-NO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nb-NO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nb-NO" sz="2000" i="1" dirty="0">
                    <a:latin typeface="Cambria Math" panose="02040503050406030204" pitchFamily="18" charset="0"/>
                  </a:rPr>
                  <a:t>  </a:t>
                </a:r>
                <a:r>
                  <a:rPr lang="nb-NO" sz="2000" dirty="0">
                    <a:latin typeface="Cambria Math" panose="02040503050406030204" pitchFamily="18" charset="0"/>
                  </a:rPr>
                  <a:t>og</a:t>
                </a:r>
                <a:r>
                  <a:rPr lang="nb-NO" sz="2000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nb-NO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nb-NO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nb-NO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nb-NO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nb-NO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nb-NO" sz="2000" i="1" dirty="0">
                    <a:latin typeface="Cambria Math" panose="02040503050406030204" pitchFamily="18" charset="0"/>
                  </a:rPr>
                  <a:t>.</a:t>
                </a:r>
                <a:endParaRPr lang="nb-NO" sz="2000" i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DD571C-C5C4-8CA9-BABD-3380A489F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50" y="139632"/>
                <a:ext cx="9638889" cy="6438494"/>
              </a:xfrm>
              <a:prstGeom prst="rect">
                <a:avLst/>
              </a:prstGeom>
              <a:blipFill>
                <a:blip r:embed="rId2"/>
                <a:stretch>
                  <a:fillRect l="-696" t="-568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FB023291-6530-737A-26D7-97146F70BFF7}"/>
              </a:ext>
            </a:extLst>
          </p:cNvPr>
          <p:cNvSpPr/>
          <p:nvPr/>
        </p:nvSpPr>
        <p:spPr>
          <a:xfrm>
            <a:off x="1241533" y="3859716"/>
            <a:ext cx="273718" cy="32234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3CEE4E2-8A09-68C0-545C-7BA5490CCBFD}"/>
              </a:ext>
            </a:extLst>
          </p:cNvPr>
          <p:cNvSpPr/>
          <p:nvPr/>
        </p:nvSpPr>
        <p:spPr>
          <a:xfrm>
            <a:off x="1713020" y="3859716"/>
            <a:ext cx="273718" cy="322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41361D-1EC2-CCF6-30CA-AD35A8F3B8D1}"/>
                  </a:ext>
                </a:extLst>
              </p:cNvPr>
              <p:cNvSpPr txBox="1"/>
              <p:nvPr/>
            </p:nvSpPr>
            <p:spPr>
              <a:xfrm>
                <a:off x="6660832" y="139632"/>
                <a:ext cx="5060516" cy="2768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nb-NO" sz="2000" i="1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nb-NO" sz="2000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nb-NO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nb-NO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nb-NO" sz="2000" i="1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nb-NO" sz="2000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nb-NO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nb-NO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nb-N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nb-NO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nb-NO" sz="2000" i="1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nb-NO" sz="2000" i="1" dirty="0"/>
              </a:p>
              <a:p>
                <a:r>
                  <a:rPr lang="nb-NO" sz="2000" dirty="0"/>
                  <a:t>Vi ser at  </a:t>
                </a:r>
                <a14:m>
                  <m:oMath xmlns:m="http://schemas.openxmlformats.org/officeDocument/2006/math">
                    <m:r>
                      <a:rPr lang="nb-NO" sz="2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b-NO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r>
                  <a:rPr lang="nb-NO" sz="2000" i="1" dirty="0">
                    <a:solidFill>
                      <a:schemeClr val="tx1"/>
                    </a:solidFill>
                  </a:rPr>
                  <a:t>  og at  </a:t>
                </a:r>
                <a14:m>
                  <m:oMath xmlns:m="http://schemas.openxmlformats.org/officeDocument/2006/math">
                    <m:r>
                      <a:rPr lang="nb-NO" sz="20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b-NO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nb-NO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r>
                  <a:rPr lang="nb-NO" sz="2000" i="1" dirty="0">
                    <a:solidFill>
                      <a:srgbClr val="7030A0"/>
                    </a:solidFill>
                  </a:rPr>
                  <a:t> </a:t>
                </a:r>
                <a:endParaRPr lang="nb-NO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41361D-1EC2-CCF6-30CA-AD35A8F3B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832" y="139632"/>
                <a:ext cx="5060516" cy="2768130"/>
              </a:xfrm>
              <a:prstGeom prst="rect">
                <a:avLst/>
              </a:prstGeom>
              <a:blipFill>
                <a:blip r:embed="rId3"/>
                <a:stretch>
                  <a:fillRect l="-1325" b="-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311516-F209-B949-0DDA-212C2E187B8D}"/>
                  </a:ext>
                </a:extLst>
              </p:cNvPr>
              <p:cNvSpPr txBox="1"/>
              <p:nvPr/>
            </p:nvSpPr>
            <p:spPr>
              <a:xfrm>
                <a:off x="6638366" y="3271139"/>
                <a:ext cx="4425593" cy="1821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nb-NO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b-NO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nb-NO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nb-NO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nb-NO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nb-NO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1/36</m:t>
                        </m:r>
                      </m:num>
                      <m:den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1/6</m:t>
                        </m:r>
                      </m:den>
                    </m:f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nb-NO" sz="20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nb-NO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nb-NO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</m:e>
                    </m:groupCh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b-NO" sz="2000" b="0" i="0" smtClean="0">
                        <a:latin typeface="Cambria Math" panose="02040503050406030204" pitchFamily="18" charset="0"/>
                      </a:rPr>
                      <m:t>og</m:t>
                    </m:r>
                    <m:r>
                      <a:rPr lang="nb-NO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b-NO" sz="2000" b="0" i="0" smtClean="0">
                        <a:latin typeface="Cambria Math" panose="02040503050406030204" pitchFamily="18" charset="0"/>
                      </a:rPr>
                      <m:t>er</m:t>
                    </m:r>
                    <m:r>
                      <a:rPr lang="nb-NO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b-NO" sz="2000" b="0" i="0" smtClean="0">
                        <a:latin typeface="Cambria Math" panose="02040503050406030204" pitchFamily="18" charset="0"/>
                      </a:rPr>
                      <m:t>uavhengige</m:t>
                    </m:r>
                    <m:r>
                      <a:rPr lang="nb-NO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b-NO" sz="2000" b="0" i="0" smtClean="0">
                        <a:latin typeface="Cambria Math" panose="02040503050406030204" pitchFamily="18" charset="0"/>
                      </a:rPr>
                      <m:t>hendelser</m:t>
                    </m:r>
                    <m:r>
                      <a:rPr lang="nb-NO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311516-F209-B949-0DDA-212C2E18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366" y="3271139"/>
                <a:ext cx="4425593" cy="18218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77023E-3365-8EDF-6692-09CDD285B66D}"/>
                  </a:ext>
                </a:extLst>
              </p:cNvPr>
              <p:cNvSpPr txBox="1"/>
              <p:nvPr/>
            </p:nvSpPr>
            <p:spPr>
              <a:xfrm>
                <a:off x="6638366" y="5371834"/>
                <a:ext cx="6190180" cy="1206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b-NO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nb-NO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nb-NO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nb-NO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1/36</m:t>
                        </m:r>
                      </m:num>
                      <m:den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/6</m:t>
                        </m:r>
                      </m:den>
                    </m:f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r>
                  <a:rPr lang="nb-NO" sz="20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nb-NO" sz="20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  </m:t>
                    </m:r>
                    <m:groupChr>
                      <m:groupChrPr>
                        <m:chr m:val="⇒"/>
                        <m:vertJc m:val="bot"/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nb-NO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</m:e>
                    </m:groupCh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b-NO" sz="2000" b="0" i="0" smtClean="0">
                        <a:latin typeface="Cambria Math" panose="02040503050406030204" pitchFamily="18" charset="0"/>
                      </a:rPr>
                      <m:t>og</m:t>
                    </m:r>
                    <m:r>
                      <a:rPr lang="nb-NO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b-NO" sz="2000" b="0" i="0" smtClean="0">
                        <a:latin typeface="Cambria Math" panose="02040503050406030204" pitchFamily="18" charset="0"/>
                      </a:rPr>
                      <m:t>er</m:t>
                    </m:r>
                    <m:r>
                      <a:rPr lang="nb-NO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b-NO" sz="2000" b="0" i="0" smtClean="0">
                        <a:latin typeface="Cambria Math" panose="02040503050406030204" pitchFamily="18" charset="0"/>
                      </a:rPr>
                      <m:t>ikke</m:t>
                    </m:r>
                    <m:r>
                      <a:rPr lang="nb-NO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b-NO" sz="2000" b="0" i="0" smtClean="0">
                        <a:latin typeface="Cambria Math" panose="02040503050406030204" pitchFamily="18" charset="0"/>
                      </a:rPr>
                      <m:t>uavhengige</m:t>
                    </m:r>
                    <m:r>
                      <a:rPr lang="nb-NO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b-NO" sz="2000" b="0" i="0" smtClean="0">
                        <a:latin typeface="Cambria Math" panose="02040503050406030204" pitchFamily="18" charset="0"/>
                      </a:rPr>
                      <m:t>hendelser</m:t>
                    </m:r>
                    <m:r>
                      <a:rPr lang="nb-NO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77023E-3365-8EDF-6692-09CDD285B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366" y="5371834"/>
                <a:ext cx="6190180" cy="1206292"/>
              </a:xfrm>
              <a:prstGeom prst="rect">
                <a:avLst/>
              </a:prstGeom>
              <a:blipFill>
                <a:blip r:embed="rId5"/>
                <a:stretch>
                  <a:fillRect b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Håndskrift 5">
                <a:extLst>
                  <a:ext uri="{FF2B5EF4-FFF2-40B4-BE49-F238E27FC236}">
                    <a16:creationId xmlns:a16="http://schemas.microsoft.com/office/drawing/2014/main" id="{101CF6A1-0968-5DA1-0946-4781376A9197}"/>
                  </a:ext>
                </a:extLst>
              </p14:cNvPr>
              <p14:cNvContentPartPr/>
              <p14:nvPr/>
            </p14:nvContentPartPr>
            <p14:xfrm>
              <a:off x="1130400" y="583560"/>
              <a:ext cx="10580040" cy="5986080"/>
            </p14:xfrm>
          </p:contentPart>
        </mc:Choice>
        <mc:Fallback>
          <p:pic>
            <p:nvPicPr>
              <p:cNvPr id="6" name="Håndskrift 5">
                <a:extLst>
                  <a:ext uri="{FF2B5EF4-FFF2-40B4-BE49-F238E27FC236}">
                    <a16:creationId xmlns:a16="http://schemas.microsoft.com/office/drawing/2014/main" id="{101CF6A1-0968-5DA1-0946-4781376A91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1040" y="574200"/>
                <a:ext cx="10598760" cy="600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104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83A562-A871-ACB5-E7F3-CE8955808BD0}"/>
              </a:ext>
            </a:extLst>
          </p:cNvPr>
          <p:cNvSpPr txBox="1"/>
          <p:nvPr/>
        </p:nvSpPr>
        <p:spPr>
          <a:xfrm>
            <a:off x="369869" y="133628"/>
            <a:ext cx="3168207" cy="397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/>
              <a:t>Eksamensoppgave</a:t>
            </a:r>
            <a:r>
              <a:rPr lang="en-US" sz="2000" u="sng" dirty="0"/>
              <a:t> - H18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C522E-F75E-6218-F11E-6BBB64D3D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973"/>
            <a:ext cx="9031833" cy="35920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E9A6EF-BFBF-6254-0070-DE199C5DE572}"/>
              </a:ext>
            </a:extLst>
          </p:cNvPr>
          <p:cNvSpPr/>
          <p:nvPr/>
        </p:nvSpPr>
        <p:spPr>
          <a:xfrm>
            <a:off x="5967664" y="2608446"/>
            <a:ext cx="5931112" cy="38039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53638A-7F0D-0E93-5F74-4B3686F92BDA}"/>
              </a:ext>
            </a:extLst>
          </p:cNvPr>
          <p:cNvSpPr txBox="1"/>
          <p:nvPr/>
        </p:nvSpPr>
        <p:spPr>
          <a:xfrm>
            <a:off x="10549288" y="2868328"/>
            <a:ext cx="119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|M|=120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AC3226-81A0-A6D9-9289-E201EB91DF98}"/>
              </a:ext>
            </a:extLst>
          </p:cNvPr>
          <p:cNvSpPr/>
          <p:nvPr/>
        </p:nvSpPr>
        <p:spPr>
          <a:xfrm>
            <a:off x="6324395" y="2782978"/>
            <a:ext cx="2441608" cy="217176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183BA8-12F7-FC88-0BB9-30D2EEBACF66}"/>
              </a:ext>
            </a:extLst>
          </p:cNvPr>
          <p:cNvSpPr/>
          <p:nvPr/>
        </p:nvSpPr>
        <p:spPr>
          <a:xfrm>
            <a:off x="8059680" y="2868328"/>
            <a:ext cx="2695073" cy="227156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28CB194-B53A-5943-0F52-037A4BE71663}"/>
              </a:ext>
            </a:extLst>
          </p:cNvPr>
          <p:cNvSpPr/>
          <p:nvPr/>
        </p:nvSpPr>
        <p:spPr>
          <a:xfrm>
            <a:off x="6904021" y="3954209"/>
            <a:ext cx="2855996" cy="237281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2AEE96-AAD5-F1D4-66B4-1FE681EB54FC}"/>
              </a:ext>
            </a:extLst>
          </p:cNvPr>
          <p:cNvSpPr txBox="1"/>
          <p:nvPr/>
        </p:nvSpPr>
        <p:spPr>
          <a:xfrm>
            <a:off x="6438727" y="3237660"/>
            <a:ext cx="1465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|A|=26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49407A-39A8-4E7E-28E7-00B39684A721}"/>
              </a:ext>
            </a:extLst>
          </p:cNvPr>
          <p:cNvSpPr txBox="1"/>
          <p:nvPr/>
        </p:nvSpPr>
        <p:spPr>
          <a:xfrm>
            <a:off x="8894371" y="3183928"/>
            <a:ext cx="1401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|B|=24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47C18E-E979-C280-9E30-CF5EA91DFA40}"/>
              </a:ext>
            </a:extLst>
          </p:cNvPr>
          <p:cNvSpPr txBox="1"/>
          <p:nvPr/>
        </p:nvSpPr>
        <p:spPr>
          <a:xfrm>
            <a:off x="7814283" y="5145603"/>
            <a:ext cx="1118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|C|=30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Håndskrift 2">
                <a:extLst>
                  <a:ext uri="{FF2B5EF4-FFF2-40B4-BE49-F238E27FC236}">
                    <a16:creationId xmlns:a16="http://schemas.microsoft.com/office/drawing/2014/main" id="{D18EA51C-BF83-9753-DE7C-B32B9F03C14F}"/>
                  </a:ext>
                </a:extLst>
              </p14:cNvPr>
              <p14:cNvContentPartPr/>
              <p14:nvPr/>
            </p14:nvContentPartPr>
            <p14:xfrm>
              <a:off x="676800" y="1628640"/>
              <a:ext cx="10931040" cy="3958920"/>
            </p14:xfrm>
          </p:contentPart>
        </mc:Choice>
        <mc:Fallback>
          <p:pic>
            <p:nvPicPr>
              <p:cNvPr id="3" name="Håndskrift 2">
                <a:extLst>
                  <a:ext uri="{FF2B5EF4-FFF2-40B4-BE49-F238E27FC236}">
                    <a16:creationId xmlns:a16="http://schemas.microsoft.com/office/drawing/2014/main" id="{D18EA51C-BF83-9753-DE7C-B32B9F03C1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7440" y="1619280"/>
                <a:ext cx="10949760" cy="397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518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  <p:bldP spid="7" grpId="0" animBg="1"/>
      <p:bldP spid="8" grpId="0" animBg="1"/>
      <p:bldP spid="9" grpId="0" animBg="1"/>
      <p:bldP spid="11" grpId="0"/>
      <p:bldP spid="13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83A562-A871-ACB5-E7F3-CE8955808BD0}"/>
              </a:ext>
            </a:extLst>
          </p:cNvPr>
          <p:cNvSpPr txBox="1"/>
          <p:nvPr/>
        </p:nvSpPr>
        <p:spPr>
          <a:xfrm>
            <a:off x="369869" y="133628"/>
            <a:ext cx="3168207" cy="397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/>
              <a:t>Eksamensoppgave</a:t>
            </a:r>
            <a:r>
              <a:rPr lang="en-US" sz="2000" u="sng" dirty="0"/>
              <a:t> - H18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C522E-F75E-6218-F11E-6BBB64D3D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03" y="530973"/>
            <a:ext cx="5662493" cy="22520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E9A6EF-BFBF-6254-0070-DE199C5DE572}"/>
              </a:ext>
            </a:extLst>
          </p:cNvPr>
          <p:cNvSpPr/>
          <p:nvPr/>
        </p:nvSpPr>
        <p:spPr>
          <a:xfrm>
            <a:off x="6150544" y="144377"/>
            <a:ext cx="5931112" cy="38039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53638A-7F0D-0E93-5F74-4B3686F92BDA}"/>
              </a:ext>
            </a:extLst>
          </p:cNvPr>
          <p:cNvSpPr txBox="1"/>
          <p:nvPr/>
        </p:nvSpPr>
        <p:spPr>
          <a:xfrm>
            <a:off x="10732168" y="404259"/>
            <a:ext cx="119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|M|=120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AC3226-81A0-A6D9-9289-E201EB91DF98}"/>
              </a:ext>
            </a:extLst>
          </p:cNvPr>
          <p:cNvSpPr/>
          <p:nvPr/>
        </p:nvSpPr>
        <p:spPr>
          <a:xfrm>
            <a:off x="6507275" y="318909"/>
            <a:ext cx="2441608" cy="217176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183BA8-12F7-FC88-0BB9-30D2EEBACF66}"/>
              </a:ext>
            </a:extLst>
          </p:cNvPr>
          <p:cNvSpPr/>
          <p:nvPr/>
        </p:nvSpPr>
        <p:spPr>
          <a:xfrm>
            <a:off x="8242560" y="404259"/>
            <a:ext cx="2695073" cy="227156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28CB194-B53A-5943-0F52-037A4BE71663}"/>
              </a:ext>
            </a:extLst>
          </p:cNvPr>
          <p:cNvSpPr/>
          <p:nvPr/>
        </p:nvSpPr>
        <p:spPr>
          <a:xfrm>
            <a:off x="7086901" y="1490140"/>
            <a:ext cx="2855996" cy="237281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2AEE96-AAD5-F1D4-66B4-1FE681EB54FC}"/>
              </a:ext>
            </a:extLst>
          </p:cNvPr>
          <p:cNvSpPr txBox="1"/>
          <p:nvPr/>
        </p:nvSpPr>
        <p:spPr>
          <a:xfrm>
            <a:off x="6621607" y="773591"/>
            <a:ext cx="1465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|A|=26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49407A-39A8-4E7E-28E7-00B39684A721}"/>
              </a:ext>
            </a:extLst>
          </p:cNvPr>
          <p:cNvSpPr txBox="1"/>
          <p:nvPr/>
        </p:nvSpPr>
        <p:spPr>
          <a:xfrm>
            <a:off x="9077251" y="719859"/>
            <a:ext cx="1401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|B|=24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47C18E-E979-C280-9E30-CF5EA91DFA40}"/>
              </a:ext>
            </a:extLst>
          </p:cNvPr>
          <p:cNvSpPr txBox="1"/>
          <p:nvPr/>
        </p:nvSpPr>
        <p:spPr>
          <a:xfrm>
            <a:off x="7997163" y="2681534"/>
            <a:ext cx="1118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|C|=30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31AE39-20DF-EDDE-06D7-DA390ACA0751}"/>
                  </a:ext>
                </a:extLst>
              </p:cNvPr>
              <p:cNvSpPr txBox="1"/>
              <p:nvPr/>
            </p:nvSpPr>
            <p:spPr>
              <a:xfrm>
                <a:off x="369869" y="3734602"/>
                <a:ext cx="4059125" cy="25412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a) </a:t>
                </a: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nb-NO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nb-NO" b="0" dirty="0">
                    <a:ea typeface="Cambria Math" panose="02040503050406030204" pitchFamily="18" charset="0"/>
                  </a:rPr>
                  <a:t>                  </a:t>
                </a:r>
              </a:p>
              <a:p>
                <a:r>
                  <a:rPr lang="nb-NO" dirty="0">
                    <a:ea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120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120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r>
                  <a:rPr lang="nb-NO" b="0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nb-NO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nb-NO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nb-NO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=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26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120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120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120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42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120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nb-NO" b="0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31AE39-20DF-EDDE-06D7-DA390ACA0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69" y="3734602"/>
                <a:ext cx="4059125" cy="2541208"/>
              </a:xfrm>
              <a:prstGeom prst="rect">
                <a:avLst/>
              </a:prstGeom>
              <a:blipFill>
                <a:blip r:embed="rId3"/>
                <a:stretch>
                  <a:fillRect l="-1351" t="-1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C4F68B25-11C1-41C9-3027-6EE3056E2BA8}"/>
                  </a:ext>
                </a:extLst>
              </p14:cNvPr>
              <p14:cNvContentPartPr/>
              <p14:nvPr/>
            </p14:nvContentPartPr>
            <p14:xfrm>
              <a:off x="755280" y="1442160"/>
              <a:ext cx="8281080" cy="4320720"/>
            </p14:xfrm>
          </p:contentPart>
        </mc:Choice>
        <mc:Fallback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C4F68B25-11C1-41C9-3027-6EE3056E2B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5920" y="1432800"/>
                <a:ext cx="8299800" cy="433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942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  <p:bldP spid="7" grpId="0" animBg="1"/>
      <p:bldP spid="8" grpId="0" animBg="1"/>
      <p:bldP spid="9" grpId="0" animBg="1"/>
      <p:bldP spid="11" grpId="0"/>
      <p:bldP spid="13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83A562-A871-ACB5-E7F3-CE8955808BD0}"/>
              </a:ext>
            </a:extLst>
          </p:cNvPr>
          <p:cNvSpPr txBox="1"/>
          <p:nvPr/>
        </p:nvSpPr>
        <p:spPr>
          <a:xfrm>
            <a:off x="369869" y="133628"/>
            <a:ext cx="3168207" cy="397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/>
              <a:t>Eksamensoppgave</a:t>
            </a:r>
            <a:r>
              <a:rPr lang="en-US" sz="2000" u="sng" dirty="0"/>
              <a:t> - H18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C522E-F75E-6218-F11E-6BBB64D3D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03" y="530973"/>
            <a:ext cx="6649537" cy="26445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31AE39-20DF-EDDE-06D7-DA390ACA0751}"/>
                  </a:ext>
                </a:extLst>
              </p:cNvPr>
              <p:cNvSpPr txBox="1"/>
              <p:nvPr/>
            </p:nvSpPr>
            <p:spPr>
              <a:xfrm>
                <a:off x="369869" y="3734602"/>
                <a:ext cx="4474274" cy="1317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c)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nb-NO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e>
                          <m:r>
                            <a:rPr lang="nb-NO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nb-NO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nb-NO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nb-NO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nb-NO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nb-NO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nb-NO" b="0" dirty="0">
                    <a:ea typeface="Cambria Math" panose="02040503050406030204" pitchFamily="18" charset="0"/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nb-NO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nb-NO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31AE39-20DF-EDDE-06D7-DA390ACA0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69" y="3734602"/>
                <a:ext cx="4474274" cy="1317027"/>
              </a:xfrm>
              <a:prstGeom prst="rect">
                <a:avLst/>
              </a:prstGeom>
              <a:blipFill>
                <a:blip r:embed="rId3"/>
                <a:stretch>
                  <a:fillRect l="-1226" t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Diagram, venn diagram&#10;&#10;Description automatically generated">
            <a:extLst>
              <a:ext uri="{FF2B5EF4-FFF2-40B4-BE49-F238E27FC236}">
                <a16:creationId xmlns:a16="http://schemas.microsoft.com/office/drawing/2014/main" id="{7A5B208B-9D07-CEBD-DE71-A11BFA250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340" y="196942"/>
            <a:ext cx="5361634" cy="3537660"/>
          </a:xfrm>
          <a:prstGeom prst="rect">
            <a:avLst/>
          </a:prstGeom>
        </p:spPr>
      </p:pic>
      <p:pic>
        <p:nvPicPr>
          <p:cNvPr id="6" name="Picture 5" descr="Diagram, venn diagram&#10;&#10;Description automatically generated">
            <a:extLst>
              <a:ext uri="{FF2B5EF4-FFF2-40B4-BE49-F238E27FC236}">
                <a16:creationId xmlns:a16="http://schemas.microsoft.com/office/drawing/2014/main" id="{BE8C69F7-0877-9445-76CE-6F17CB281C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885" y="3722706"/>
            <a:ext cx="2667372" cy="26578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Håndskrift 4">
                <a:extLst>
                  <a:ext uri="{FF2B5EF4-FFF2-40B4-BE49-F238E27FC236}">
                    <a16:creationId xmlns:a16="http://schemas.microsoft.com/office/drawing/2014/main" id="{8AA4A8AC-A04F-392D-D462-B18B2DA267A5}"/>
                  </a:ext>
                </a:extLst>
              </p14:cNvPr>
              <p14:cNvContentPartPr/>
              <p14:nvPr/>
            </p14:nvContentPartPr>
            <p14:xfrm>
              <a:off x="465480" y="860760"/>
              <a:ext cx="10051200" cy="4977000"/>
            </p14:xfrm>
          </p:contentPart>
        </mc:Choice>
        <mc:Fallback>
          <p:pic>
            <p:nvPicPr>
              <p:cNvPr id="5" name="Håndskrift 4">
                <a:extLst>
                  <a:ext uri="{FF2B5EF4-FFF2-40B4-BE49-F238E27FC236}">
                    <a16:creationId xmlns:a16="http://schemas.microsoft.com/office/drawing/2014/main" id="{8AA4A8AC-A04F-392D-D462-B18B2DA267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6120" y="851400"/>
                <a:ext cx="10069920" cy="499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01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FC032C-EB53-863D-4D43-7AE7BE3E7CE4}"/>
                  </a:ext>
                </a:extLst>
              </p:cNvPr>
              <p:cNvSpPr txBox="1"/>
              <p:nvPr/>
            </p:nvSpPr>
            <p:spPr>
              <a:xfrm>
                <a:off x="122127" y="204073"/>
                <a:ext cx="7462512" cy="6463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 err="1">
                    <a:solidFill>
                      <a:schemeClr val="accent1"/>
                    </a:solidFill>
                  </a:rPr>
                  <a:t>Stokastiske</a:t>
                </a:r>
                <a:r>
                  <a:rPr lang="en-US" b="1" u="sng" dirty="0">
                    <a:solidFill>
                      <a:schemeClr val="accent1"/>
                    </a:solidFill>
                  </a:rPr>
                  <a:t> variable</a:t>
                </a: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r>
                  <a:rPr lang="nb-NO" dirty="0"/>
                  <a:t>En stokastisk variabel </a:t>
                </a:r>
                <a:r>
                  <a:rPr lang="nb-NO" i="1" dirty="0" err="1"/>
                  <a:t>X</a:t>
                </a:r>
                <a:r>
                  <a:rPr lang="nb-NO" dirty="0"/>
                  <a:t> er en variabel med sannsynlighetsfordeling </a:t>
                </a:r>
                <a:r>
                  <a:rPr lang="nb-NO" i="1" dirty="0"/>
                  <a:t>P</a:t>
                </a:r>
                <a:r>
                  <a:rPr lang="nb-NO" dirty="0"/>
                  <a:t>. </a:t>
                </a:r>
              </a:p>
              <a:p>
                <a:endParaRPr lang="nb-NO" dirty="0"/>
              </a:p>
              <a:p>
                <a:r>
                  <a:rPr lang="nb-NO" dirty="0"/>
                  <a:t>Vi skriver 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for </a:t>
                </a:r>
                <a:r>
                  <a:rPr lang="en-US" dirty="0" err="1"/>
                  <a:t>sannsynligheten</a:t>
                </a:r>
                <a:r>
                  <a:rPr lang="en-US" dirty="0"/>
                  <a:t> for at den </a:t>
                </a:r>
                <a:r>
                  <a:rPr lang="en-US" dirty="0" err="1"/>
                  <a:t>stokastiske</a:t>
                </a:r>
                <a:r>
                  <a:rPr lang="en-US" dirty="0"/>
                  <a:t> </a:t>
                </a:r>
                <a:r>
                  <a:rPr lang="en-US" dirty="0" err="1"/>
                  <a:t>variabelen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er </a:t>
                </a:r>
                <a:r>
                  <a:rPr lang="en-US" dirty="0" err="1"/>
                  <a:t>lik</a:t>
                </a:r>
                <a:r>
                  <a:rPr lang="en-US" dirty="0"/>
                  <a:t> </a:t>
                </a:r>
                <a:r>
                  <a:rPr lang="en-US" i="1" dirty="0"/>
                  <a:t>x</a:t>
                </a:r>
                <a:r>
                  <a:rPr lang="en-US" dirty="0"/>
                  <a:t>.</a:t>
                </a:r>
                <a:endParaRPr lang="nb-NO" dirty="0"/>
              </a:p>
              <a:p>
                <a:endParaRPr lang="nb-NO" dirty="0"/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nb-NO" dirty="0"/>
                  <a:t> angir størrelsen av delmengden </a:t>
                </a:r>
                <a:r>
                  <a:rPr lang="nb-NO" i="1" dirty="0"/>
                  <a:t>x</a:t>
                </a:r>
                <a:r>
                  <a:rPr lang="nb-NO" dirty="0"/>
                  <a:t> relativt til utfallsrommet til 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nb-NO" dirty="0"/>
                  <a:t> (mengden av alle mulige utfall).</a:t>
                </a:r>
              </a:p>
              <a:p>
                <a:endParaRPr lang="nb-NO" dirty="0"/>
              </a:p>
              <a:p>
                <a:r>
                  <a:rPr lang="nb-NO" dirty="0"/>
                  <a:t>Sannsynlighetsfordelingen til en diskret stokastisk variabel må oppfylle følgende egenskaper:</a:t>
                </a:r>
                <a:endParaRPr lang="nb-NO" dirty="0">
                  <a:highlight>
                    <a:srgbClr val="FFFF00"/>
                  </a:highlight>
                </a:endParaRPr>
              </a:p>
              <a:p>
                <a:endParaRPr lang="nb-NO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nb-NO" dirty="0"/>
                  <a:t> 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b-N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nb-NO" dirty="0"/>
                  <a:t>      (Sannsynligheten kan ikke være negativ)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nb-NO" dirty="0"/>
              </a:p>
              <a:p>
                <a:pPr marL="342900" indent="-342900">
                  <a:buFont typeface="+mj-lt"/>
                  <a:buAutoNum type="arabicPeriod"/>
                </a:pPr>
                <a:endParaRPr lang="nb-NO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nb-NO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nb-NO" dirty="0"/>
                  <a:t>      (Summen av alle mulige utfall er 1)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nb-NO" dirty="0"/>
              </a:p>
              <a:p>
                <a:pPr marL="342900" indent="-342900">
                  <a:buFont typeface="+mj-lt"/>
                  <a:buAutoNum type="arabicPeriod"/>
                </a:pPr>
                <a:endParaRPr lang="nb-NO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nb-NO" dirty="0"/>
                  <a:t> Sannsynligheten må tilfredsstille addisjonsregelen for disjunkte hendelser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nb-NO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∪…∪</m:t>
                          </m:r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dirty="0"/>
              </a:p>
              <a:p>
                <a:pPr marL="342900" indent="-342900">
                  <a:buFont typeface="+mj-lt"/>
                  <a:buAutoNum type="arabicPeriod"/>
                </a:pPr>
                <a:endParaRPr lang="nb-N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FC032C-EB53-863D-4D43-7AE7BE3E7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27" y="204073"/>
                <a:ext cx="7462512" cy="6463308"/>
              </a:xfrm>
              <a:prstGeom prst="rect">
                <a:avLst/>
              </a:prstGeom>
              <a:blipFill>
                <a:blip r:embed="rId2"/>
                <a:stretch>
                  <a:fillRect l="-654" t="-471" r="-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0A7A7F4-79D0-36AF-C838-910C716FA5B9}"/>
              </a:ext>
            </a:extLst>
          </p:cNvPr>
          <p:cNvSpPr txBox="1"/>
          <p:nvPr/>
        </p:nvSpPr>
        <p:spPr>
          <a:xfrm>
            <a:off x="5640309" y="297406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751157B-85FC-4087-F162-8E1E11A2006A}"/>
              </a:ext>
            </a:extLst>
          </p:cNvPr>
          <p:cNvSpPr/>
          <p:nvPr/>
        </p:nvSpPr>
        <p:spPr>
          <a:xfrm>
            <a:off x="8708825" y="391755"/>
            <a:ext cx="2268467" cy="1902058"/>
          </a:xfrm>
          <a:prstGeom prst="ellipse">
            <a:avLst/>
          </a:prstGeom>
          <a:solidFill>
            <a:srgbClr val="4472C4">
              <a:alpha val="40000"/>
            </a:srgbClr>
          </a:solidFill>
          <a:ln>
            <a:solidFill>
              <a:srgbClr val="2F528F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51DDE64-64B3-89E6-C5FE-D4DF6E9CD68C}"/>
              </a:ext>
            </a:extLst>
          </p:cNvPr>
          <p:cNvSpPr/>
          <p:nvPr/>
        </p:nvSpPr>
        <p:spPr>
          <a:xfrm>
            <a:off x="10138259" y="329263"/>
            <a:ext cx="1931615" cy="2004923"/>
          </a:xfrm>
          <a:prstGeom prst="ellipse">
            <a:avLst/>
          </a:prstGeom>
          <a:solidFill>
            <a:srgbClr val="C5E0B4">
              <a:alpha val="54902"/>
            </a:srgbClr>
          </a:solidFill>
          <a:ln>
            <a:solidFill>
              <a:schemeClr val="accent6">
                <a:lumMod val="40000"/>
                <a:lumOff val="6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5A9B0-DC00-B465-3229-5357264FA51F}"/>
              </a:ext>
            </a:extLst>
          </p:cNvPr>
          <p:cNvSpPr txBox="1"/>
          <p:nvPr/>
        </p:nvSpPr>
        <p:spPr>
          <a:xfrm>
            <a:off x="9286467" y="962392"/>
            <a:ext cx="55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i="1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7C74D0-F4CA-6DAB-4ADF-68FEF2D4E1B7}"/>
              </a:ext>
            </a:extLst>
          </p:cNvPr>
          <p:cNvSpPr txBox="1"/>
          <p:nvPr/>
        </p:nvSpPr>
        <p:spPr>
          <a:xfrm>
            <a:off x="11296600" y="1046371"/>
            <a:ext cx="54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i="1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680F2C-A80B-7A3B-C7E5-9EAF84DE4EE3}"/>
              </a:ext>
            </a:extLst>
          </p:cNvPr>
          <p:cNvSpPr/>
          <p:nvPr/>
        </p:nvSpPr>
        <p:spPr>
          <a:xfrm>
            <a:off x="8724522" y="3104894"/>
            <a:ext cx="1685454" cy="1784630"/>
          </a:xfrm>
          <a:prstGeom prst="ellipse">
            <a:avLst/>
          </a:prstGeom>
          <a:solidFill>
            <a:srgbClr val="4472C4">
              <a:alpha val="40000"/>
            </a:srgbClr>
          </a:solidFill>
          <a:ln>
            <a:solidFill>
              <a:srgbClr val="2F528F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8D0D87-F69C-212B-67BD-C4B500E5FDC3}"/>
              </a:ext>
            </a:extLst>
          </p:cNvPr>
          <p:cNvSpPr/>
          <p:nvPr/>
        </p:nvSpPr>
        <p:spPr>
          <a:xfrm>
            <a:off x="10529213" y="3298370"/>
            <a:ext cx="1540661" cy="1577373"/>
          </a:xfrm>
          <a:prstGeom prst="ellipse">
            <a:avLst/>
          </a:prstGeom>
          <a:solidFill>
            <a:srgbClr val="C5E0B4">
              <a:alpha val="54902"/>
            </a:srgbClr>
          </a:solidFill>
          <a:ln>
            <a:solidFill>
              <a:schemeClr val="accent6">
                <a:lumMod val="40000"/>
                <a:lumOff val="6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71B59-3E2E-A12B-2BFA-49D5A918A048}"/>
              </a:ext>
            </a:extLst>
          </p:cNvPr>
          <p:cNvSpPr txBox="1"/>
          <p:nvPr/>
        </p:nvSpPr>
        <p:spPr>
          <a:xfrm>
            <a:off x="9126616" y="3725429"/>
            <a:ext cx="31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i="1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EB6265-E4C5-A741-FF08-52366A06C1E0}"/>
              </a:ext>
            </a:extLst>
          </p:cNvPr>
          <p:cNvSpPr txBox="1"/>
          <p:nvPr/>
        </p:nvSpPr>
        <p:spPr>
          <a:xfrm>
            <a:off x="11500744" y="3780493"/>
            <a:ext cx="3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i="1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15F4EA-F89B-C2C2-3C9A-D06CE40CBB41}"/>
              </a:ext>
            </a:extLst>
          </p:cNvPr>
          <p:cNvSpPr/>
          <p:nvPr/>
        </p:nvSpPr>
        <p:spPr>
          <a:xfrm>
            <a:off x="8677220" y="264862"/>
            <a:ext cx="3514780" cy="2279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7C603B-3A6A-128B-C410-2E6FA2BEE016}"/>
              </a:ext>
            </a:extLst>
          </p:cNvPr>
          <p:cNvSpPr/>
          <p:nvPr/>
        </p:nvSpPr>
        <p:spPr>
          <a:xfrm>
            <a:off x="8605285" y="2825422"/>
            <a:ext cx="3514780" cy="2279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D44E57-2919-87F6-6959-151E7228F122}"/>
              </a:ext>
            </a:extLst>
          </p:cNvPr>
          <p:cNvSpPr txBox="1"/>
          <p:nvPr/>
        </p:nvSpPr>
        <p:spPr>
          <a:xfrm>
            <a:off x="8951175" y="-66762"/>
            <a:ext cx="289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Ikke-disjunkte</a:t>
            </a:r>
            <a:r>
              <a:rPr lang="en-US" dirty="0"/>
              <a:t> </a:t>
            </a:r>
            <a:r>
              <a:rPr lang="en-US" dirty="0" err="1"/>
              <a:t>hendelser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87A83-1713-A472-DD3E-D63F38189448}"/>
              </a:ext>
            </a:extLst>
          </p:cNvPr>
          <p:cNvSpPr txBox="1"/>
          <p:nvPr/>
        </p:nvSpPr>
        <p:spPr>
          <a:xfrm>
            <a:off x="9053937" y="2502273"/>
            <a:ext cx="289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Disjunkte</a:t>
            </a:r>
            <a:r>
              <a:rPr lang="en-US" dirty="0"/>
              <a:t> </a:t>
            </a:r>
            <a:r>
              <a:rPr lang="en-US" dirty="0" err="1"/>
              <a:t>hendelser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449179D-1908-A518-5863-40093B27C688}"/>
              </a:ext>
            </a:extLst>
          </p:cNvPr>
          <p:cNvSpPr/>
          <p:nvPr/>
        </p:nvSpPr>
        <p:spPr>
          <a:xfrm>
            <a:off x="8680953" y="5175672"/>
            <a:ext cx="1248559" cy="1182093"/>
          </a:xfrm>
          <a:prstGeom prst="ellipse">
            <a:avLst/>
          </a:prstGeom>
          <a:solidFill>
            <a:srgbClr val="4472C4">
              <a:alpha val="40000"/>
            </a:srgbClr>
          </a:solidFill>
          <a:ln>
            <a:solidFill>
              <a:srgbClr val="2F528F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8A4299-0D50-D2A0-3561-009ADE55E4DD}"/>
              </a:ext>
            </a:extLst>
          </p:cNvPr>
          <p:cNvSpPr/>
          <p:nvPr/>
        </p:nvSpPr>
        <p:spPr>
          <a:xfrm>
            <a:off x="10977292" y="5206796"/>
            <a:ext cx="1085949" cy="1150969"/>
          </a:xfrm>
          <a:prstGeom prst="ellipse">
            <a:avLst/>
          </a:prstGeom>
          <a:solidFill>
            <a:srgbClr val="C5E0B4">
              <a:alpha val="54902"/>
            </a:srgbClr>
          </a:solidFill>
          <a:ln>
            <a:solidFill>
              <a:schemeClr val="accent6">
                <a:lumMod val="40000"/>
                <a:lumOff val="6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704DE7-55C9-D7E8-8C1C-7ABDE0E0804F}"/>
                  </a:ext>
                </a:extLst>
              </p:cNvPr>
              <p:cNvSpPr txBox="1"/>
              <p:nvPr/>
            </p:nvSpPr>
            <p:spPr>
              <a:xfrm>
                <a:off x="11519794" y="5561668"/>
                <a:ext cx="313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b-NO" i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704DE7-55C9-D7E8-8C1C-7ABDE0E08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794" y="5561668"/>
                <a:ext cx="313993" cy="369332"/>
              </a:xfrm>
              <a:prstGeom prst="rect">
                <a:avLst/>
              </a:prstGeom>
              <a:blipFill>
                <a:blip r:embed="rId3"/>
                <a:stretch>
                  <a:fillRect r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25A1347E-F36C-C7B4-A224-BC82B2E627BE}"/>
              </a:ext>
            </a:extLst>
          </p:cNvPr>
          <p:cNvSpPr/>
          <p:nvPr/>
        </p:nvSpPr>
        <p:spPr>
          <a:xfrm>
            <a:off x="8605285" y="5079545"/>
            <a:ext cx="3533830" cy="1806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7087DD-DF50-B1D3-0166-7C0FCA256F5A}"/>
              </a:ext>
            </a:extLst>
          </p:cNvPr>
          <p:cNvSpPr/>
          <p:nvPr/>
        </p:nvSpPr>
        <p:spPr>
          <a:xfrm>
            <a:off x="9864209" y="5605188"/>
            <a:ext cx="1085949" cy="1150969"/>
          </a:xfrm>
          <a:prstGeom prst="ellipse">
            <a:avLst/>
          </a:prstGeom>
          <a:solidFill>
            <a:srgbClr val="941C80">
              <a:alpha val="33000"/>
            </a:srgbClr>
          </a:solidFill>
          <a:ln>
            <a:solidFill>
              <a:schemeClr val="accent6">
                <a:lumMod val="40000"/>
                <a:lumOff val="6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7252D5E-FF5F-929F-1BF5-0FF7FE5391B2}"/>
                  </a:ext>
                </a:extLst>
              </p:cNvPr>
              <p:cNvSpPr txBox="1"/>
              <p:nvPr/>
            </p:nvSpPr>
            <p:spPr>
              <a:xfrm>
                <a:off x="10173840" y="5942459"/>
                <a:ext cx="313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b-NO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7252D5E-FF5F-929F-1BF5-0FF7FE539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3840" y="5942459"/>
                <a:ext cx="313993" cy="369332"/>
              </a:xfrm>
              <a:prstGeom prst="rect">
                <a:avLst/>
              </a:prstGeom>
              <a:blipFill>
                <a:blip r:embed="rId4"/>
                <a:stretch>
                  <a:fillRect r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1BA6A0-54A1-481F-494B-93FE9B1A7D06}"/>
                  </a:ext>
                </a:extLst>
              </p:cNvPr>
              <p:cNvSpPr txBox="1"/>
              <p:nvPr/>
            </p:nvSpPr>
            <p:spPr>
              <a:xfrm>
                <a:off x="8869330" y="5384367"/>
                <a:ext cx="313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b-NO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1BA6A0-54A1-481F-494B-93FE9B1A7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330" y="5384367"/>
                <a:ext cx="313993" cy="369332"/>
              </a:xfrm>
              <a:prstGeom prst="rect">
                <a:avLst/>
              </a:prstGeom>
              <a:blipFill>
                <a:blip r:embed="rId5"/>
                <a:stretch>
                  <a:fillRect r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68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4" grpId="0" animBg="1"/>
      <p:bldP spid="5" grpId="0"/>
      <p:bldP spid="6" grpId="0"/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/>
      <p:bldP spid="15" grpId="0"/>
      <p:bldP spid="16" grpId="0" animBg="1"/>
      <p:bldP spid="17" grpId="0" animBg="1"/>
      <p:bldP spid="19" grpId="0"/>
      <p:bldP spid="20" grpId="0" animBg="1"/>
      <p:bldP spid="21" grpId="0" animBg="1"/>
      <p:bldP spid="22" grpId="0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F08D23-7DD2-C875-1A75-B2AD66383555}"/>
                  </a:ext>
                </a:extLst>
              </p:cNvPr>
              <p:cNvSpPr txBox="1"/>
              <p:nvPr/>
            </p:nvSpPr>
            <p:spPr>
              <a:xfrm>
                <a:off x="555171" y="228599"/>
                <a:ext cx="9144000" cy="5667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b-NO" sz="18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Hvordan finne </a:t>
                </a:r>
                <a14:m>
                  <m:oMath xmlns:m="http://schemas.openxmlformats.org/officeDocument/2006/math"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nb-NO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nb-NO" sz="1800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nb-NO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nb-NO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nb-NO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La oss sette </a:t>
                </a:r>
                <a14:m>
                  <m:oMath xmlns:m="http://schemas.openxmlformats.org/officeDocument/2006/math"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b-N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nb-N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nb-N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nb-NO" sz="1800" b="0" dirty="0">
                    <a:ea typeface="Cambria Math" panose="02040503050406030204" pitchFamily="18" charset="0"/>
                  </a:rPr>
                  <a:t> (substitusjon)</a:t>
                </a:r>
              </a:p>
              <a:p>
                <a:endParaRPr lang="nb-NO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nb-NO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nb-NO" sz="18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nb-NO" sz="18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nb-NO" sz="18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endParaRPr lang="nb-NO" sz="18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b-NO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nb-NO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nb-NO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b-NO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b-NO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nb-NO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nb-NO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nb-NO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nb-NO" sz="18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nb-NO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b-NO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nb-NO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nb-NO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nb-NO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nb-NO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nb-NO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nb-NO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b-NO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b-NO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nb-NO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)∪</m:t>
                        </m:r>
                        <m:r>
                          <a:rPr lang="nb-NO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nb-NO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b-NO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nb-NO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nb-NO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nb-NO" sz="18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nb-NO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b-NO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nb-NO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nb-NO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b-NO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nb-NO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nb-NO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nb-NO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nb-NO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nb-NO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nb-NO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nb-NO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d>
                          <m:dPr>
                            <m:ctrlPr>
                              <a:rPr lang="nb-NO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nb-NO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nb-NO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d>
                    <m:r>
                      <a:rPr lang="nb-NO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nb-NO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F08D23-7DD2-C875-1A75-B2AD66383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71" y="228599"/>
                <a:ext cx="9144000" cy="5667962"/>
              </a:xfrm>
              <a:prstGeom prst="rect">
                <a:avLst/>
              </a:prstGeom>
              <a:blipFill>
                <a:blip r:embed="rId2"/>
                <a:stretch>
                  <a:fillRect l="-533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4A403AF-46FE-F903-5257-E35719891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724" y="0"/>
            <a:ext cx="3814473" cy="25168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Håndskrift 1">
                <a:extLst>
                  <a:ext uri="{FF2B5EF4-FFF2-40B4-BE49-F238E27FC236}">
                    <a16:creationId xmlns:a16="http://schemas.microsoft.com/office/drawing/2014/main" id="{6158655F-632A-A11F-F3CB-2AE3797E43CD}"/>
                  </a:ext>
                </a:extLst>
              </p14:cNvPr>
              <p14:cNvContentPartPr/>
              <p14:nvPr/>
            </p14:nvContentPartPr>
            <p14:xfrm>
              <a:off x="1094760" y="897480"/>
              <a:ext cx="8867880" cy="3608280"/>
            </p14:xfrm>
          </p:contentPart>
        </mc:Choice>
        <mc:Fallback>
          <p:pic>
            <p:nvPicPr>
              <p:cNvPr id="2" name="Håndskrift 1">
                <a:extLst>
                  <a:ext uri="{FF2B5EF4-FFF2-40B4-BE49-F238E27FC236}">
                    <a16:creationId xmlns:a16="http://schemas.microsoft.com/office/drawing/2014/main" id="{6158655F-632A-A11F-F3CB-2AE3797E43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5400" y="888120"/>
                <a:ext cx="8886600" cy="362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695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6C522E-F75E-6218-F11E-6BBB64D3D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62493" cy="22520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BD9D27-FBC1-96C1-E485-3BB42CCD5D16}"/>
                  </a:ext>
                </a:extLst>
              </p:cNvPr>
              <p:cNvSpPr txBox="1"/>
              <p:nvPr/>
            </p:nvSpPr>
            <p:spPr>
              <a:xfrm>
                <a:off x="321182" y="2422609"/>
                <a:ext cx="6285766" cy="4366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b) La </a:t>
                </a:r>
                <a:r>
                  <a:rPr lang="en-US" sz="1600" dirty="0" err="1"/>
                  <a:t>oss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sette</a:t>
                </a:r>
                <a:r>
                  <a:rPr lang="en-US" sz="1600" dirty="0"/>
                  <a:t>  </a:t>
                </a:r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nb-NO" sz="1600" b="0" dirty="0">
                    <a:ea typeface="Cambria Math" panose="02040503050406030204" pitchFamily="18" charset="0"/>
                  </a:rPr>
                  <a:t> (substitusjon).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Da </a:t>
                </a:r>
                <a:r>
                  <a:rPr lang="en-US" sz="1600" dirty="0" err="1"/>
                  <a:t>får</a:t>
                </a:r>
                <a:r>
                  <a:rPr lang="en-US" sz="1600" dirty="0"/>
                  <a:t> vi at </a:t>
                </a:r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nb-NO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sz="16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b-NO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nb-NO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sz="16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r>
                          <a:rPr lang="nb-NO" sz="1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nb-NO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nb-NO" sz="16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600" dirty="0"/>
                  <a:t>.</a:t>
                </a:r>
              </a:p>
              <a:p>
                <a:r>
                  <a:rPr lang="en-US" sz="1600" dirty="0"/>
                  <a:t>Merk 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nb-N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d>
                        <m:dPr>
                          <m:ctrlPr>
                            <a:rPr lang="nb-N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nb-N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)∪(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nb-NO" sz="16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d>
                          <m:dPr>
                            <m:ctrlPr>
                              <a:rPr lang="nb-NO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nb-NO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nb-NO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nb-NO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nb-NO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nb-NO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lang="nb-NO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nb-NO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nb-NO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</m:oMath>
                </a14:m>
                <a:r>
                  <a:rPr lang="nb-NO" sz="16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  <a:p>
                <a:endParaRPr lang="nb-NO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=</m:t>
                    </m:r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((</m:t>
                    </m:r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)∩</m:t>
                    </m:r>
                    <m:d>
                      <m:dPr>
                        <m:ctrlP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b-NO" sz="1600" b="0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=</m:t>
                    </m:r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1600" dirty="0"/>
                  <a:t> </a:t>
                </a:r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=</m:t>
                    </m:r>
                    <m:f>
                      <m:fPr>
                        <m:ctrlP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</m:t>
                        </m:r>
                      </m:num>
                      <m:den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120</m:t>
                        </m:r>
                      </m:den>
                    </m:f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</m:t>
                        </m:r>
                      </m:num>
                      <m:den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120</m:t>
                        </m:r>
                      </m:den>
                    </m:f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120</m:t>
                        </m:r>
                      </m:den>
                    </m:f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120</m:t>
                        </m:r>
                      </m:den>
                    </m:f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120</m:t>
                        </m:r>
                      </m:den>
                    </m:f>
                  </m:oMath>
                </a14:m>
                <a:r>
                  <a:rPr lang="nb-NO" sz="1600" b="0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nb-NO" sz="1600" b="0" dirty="0">
                  <a:ea typeface="Cambria Math" panose="02040503050406030204" pitchFamily="18" charset="0"/>
                </a:endParaRPr>
              </a:p>
              <a:p>
                <a:endParaRPr lang="nb-NO" sz="16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nb-NO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sz="16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r>
                          <a:rPr lang="nb-NO" sz="1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nb-NO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nb-NO" sz="16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600" i="1">
                            <a:latin typeface="Cambria Math" panose="02040503050406030204" pitchFamily="18" charset="0"/>
                          </a:rPr>
                          <m:t>14/120</m:t>
                        </m:r>
                      </m:num>
                      <m:den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42/120</m:t>
                        </m:r>
                      </m:den>
                    </m:f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den>
                    </m:f>
                  </m:oMath>
                </a14:m>
                <a:r>
                  <a:rPr lang="nb-NO" sz="1600" b="0" dirty="0"/>
                  <a:t>.</a:t>
                </a:r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BD9D27-FBC1-96C1-E485-3BB42CCD5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82" y="2422609"/>
                <a:ext cx="6285766" cy="4366773"/>
              </a:xfrm>
              <a:prstGeom prst="rect">
                <a:avLst/>
              </a:prstGeom>
              <a:blipFill>
                <a:blip r:embed="rId3"/>
                <a:stretch>
                  <a:fillRect l="-2037" t="-1395" b="-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34832681-6223-42EC-B1F2-942D5D893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724" y="0"/>
            <a:ext cx="3814473" cy="25168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E4FBA7-BBFB-8EB9-B20D-48B8417015DE}"/>
                  </a:ext>
                </a:extLst>
              </p:cNvPr>
              <p:cNvSpPr txBox="1"/>
              <p:nvPr/>
            </p:nvSpPr>
            <p:spPr>
              <a:xfrm>
                <a:off x="6993008" y="2709334"/>
                <a:ext cx="5715657" cy="41178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nb-NO" sz="16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Nå mangler vi bare  </a:t>
                </a:r>
                <a14:m>
                  <m:oMath xmlns:m="http://schemas.openxmlformats.org/officeDocument/2006/math">
                    <m:r>
                      <a:rPr lang="nb-NO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1600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nb-NO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nb-NO" sz="1600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b-NO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nb-NO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b-NO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b-NO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nb-NO" sz="1600" b="0" i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nb-NO" sz="1600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nb-NO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nb-NO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nb-NO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nb-NO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nb-NO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nb-NO" sz="1600" b="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r>
                  <a:rPr lang="nb-NO" sz="160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nb-NO" sz="16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</m:t>
                    </m:r>
                    <m:r>
                      <a:rPr lang="nb-NO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b-NO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nb-NO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</m:t>
                    </m:r>
                    <m:r>
                      <a:rPr lang="nb-NO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nb-NO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acc>
                      <m:accPr>
                        <m:chr m:val="̅"/>
                        <m:ctrlPr>
                          <a:rPr lang="nb-NO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nb-NO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nb-NO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nb-NO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nb-NO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nb-NO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acc>
                    <m:r>
                      <a:rPr lang="nb-NO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58</m:t>
                        </m:r>
                      </m:num>
                      <m:den>
                        <m:r>
                          <a:rPr lang="nb-NO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120</m:t>
                        </m:r>
                      </m:den>
                    </m:f>
                  </m:oMath>
                </a14:m>
                <a:r>
                  <a:rPr lang="nb-NO" sz="1600" i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1600" dirty="0">
                  <a:solidFill>
                    <a:schemeClr val="accent1"/>
                  </a:solidFill>
                </a:endParaRPr>
              </a:p>
              <a:p>
                <a:endParaRPr lang="en-US" sz="1600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nb-NO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nb-NO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nb-NO" sz="160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b-NO" sz="16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−(</m:t>
                    </m:r>
                    <m:r>
                      <a:rPr lang="nb-NO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nb-NO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b-NO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b-NO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nb-NO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b-NO" sz="1600" i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nb-NO" sz="160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nb-NO" sz="16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b-NO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nb-NO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nb-NO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b-NO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nb-NO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nb-NO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b-NO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nb-NO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nb-NO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nb-NO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6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58</m:t>
                        </m:r>
                      </m:num>
                      <m:den>
                        <m:r>
                          <a:rPr lang="nb-NO" sz="16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120</m:t>
                        </m:r>
                      </m:den>
                    </m:f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  <a:p>
                <a:endParaRPr lang="en-US" sz="1600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nb-NO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=−(</m:t>
                    </m:r>
                    <m:f>
                      <m:fPr>
                        <m:ctrlP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26</m:t>
                        </m:r>
                      </m:num>
                      <m:den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120</m:t>
                        </m:r>
                      </m:den>
                    </m:f>
                    <m:r>
                      <a:rPr lang="nb-NO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120</m:t>
                        </m:r>
                      </m:den>
                    </m:f>
                    <m:r>
                      <a:rPr lang="nb-NO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</m:t>
                        </m:r>
                      </m:num>
                      <m:den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120</m:t>
                        </m:r>
                      </m:den>
                    </m:f>
                    <m:r>
                      <a:rPr lang="nb-NO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b-NO" sz="1600" b="0" i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nb-NO" sz="16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b-NO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+</m:t>
                    </m:r>
                    <m:f>
                      <m:fPr>
                        <m:ctrlP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nb-NO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nb-NO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</m:t>
                        </m:r>
                      </m:num>
                      <m:den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120</m:t>
                        </m:r>
                      </m:den>
                    </m:f>
                    <m:r>
                      <a:rPr lang="nb-NO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b-NO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nb-NO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120</m:t>
                        </m:r>
                      </m:den>
                    </m:f>
                    <m:r>
                      <a:rPr lang="nb-NO" sz="16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nb-NO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</m:t>
                        </m:r>
                      </m:num>
                      <m:den>
                        <m:r>
                          <a:rPr lang="nb-NO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120</m:t>
                        </m:r>
                      </m:den>
                    </m:f>
                    <m:r>
                      <a:rPr lang="nb-NO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58</m:t>
                        </m:r>
                      </m:num>
                      <m:den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120</m:t>
                        </m:r>
                      </m:den>
                    </m:f>
                    <m:r>
                      <a:rPr lang="nb-NO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120</m:t>
                        </m:r>
                      </m:den>
                    </m:f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b-NO" sz="1600" b="0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nb-NO" sz="1600" b="0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E4FBA7-BBFB-8EB9-B20D-48B841701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008" y="2709334"/>
                <a:ext cx="5715657" cy="4117859"/>
              </a:xfrm>
              <a:prstGeom prst="rect">
                <a:avLst/>
              </a:prstGeom>
              <a:blipFill>
                <a:blip r:embed="rId5"/>
                <a:stretch>
                  <a:fillRect l="-2132" t="-1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Håndskrift 1">
                <a:extLst>
                  <a:ext uri="{FF2B5EF4-FFF2-40B4-BE49-F238E27FC236}">
                    <a16:creationId xmlns:a16="http://schemas.microsoft.com/office/drawing/2014/main" id="{BC1F5013-0DDB-189B-E15A-1D7433BBF5AF}"/>
                  </a:ext>
                </a:extLst>
              </p14:cNvPr>
              <p14:cNvContentPartPr/>
              <p14:nvPr/>
            </p14:nvContentPartPr>
            <p14:xfrm>
              <a:off x="303120" y="73800"/>
              <a:ext cx="11540880" cy="6665760"/>
            </p14:xfrm>
          </p:contentPart>
        </mc:Choice>
        <mc:Fallback>
          <p:pic>
            <p:nvPicPr>
              <p:cNvPr id="2" name="Håndskrift 1">
                <a:extLst>
                  <a:ext uri="{FF2B5EF4-FFF2-40B4-BE49-F238E27FC236}">
                    <a16:creationId xmlns:a16="http://schemas.microsoft.com/office/drawing/2014/main" id="{BC1F5013-0DDB-189B-E15A-1D7433BBF5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3760" y="64440"/>
                <a:ext cx="11559600" cy="668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359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17641F-D516-F141-3944-DCC5E613D324}"/>
              </a:ext>
            </a:extLst>
          </p:cNvPr>
          <p:cNvSpPr txBox="1"/>
          <p:nvPr/>
        </p:nvSpPr>
        <p:spPr>
          <a:xfrm>
            <a:off x="614870" y="429956"/>
            <a:ext cx="98122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>
                <a:solidFill>
                  <a:schemeClr val="accent1"/>
                </a:solidFill>
              </a:rPr>
              <a:t>Kovarians</a:t>
            </a:r>
            <a:r>
              <a:rPr lang="en-US" sz="2000" u="sng" dirty="0">
                <a:solidFill>
                  <a:schemeClr val="accent1"/>
                </a:solidFill>
              </a:rPr>
              <a:t> </a:t>
            </a:r>
            <a:r>
              <a:rPr lang="en-US" sz="2000" u="sng" dirty="0" err="1">
                <a:solidFill>
                  <a:schemeClr val="accent1"/>
                </a:solidFill>
              </a:rPr>
              <a:t>og</a:t>
            </a:r>
            <a:r>
              <a:rPr lang="en-US" sz="2000" u="sng" dirty="0">
                <a:solidFill>
                  <a:schemeClr val="accent1"/>
                </a:solidFill>
              </a:rPr>
              <a:t> </a:t>
            </a:r>
            <a:r>
              <a:rPr lang="en-US" sz="2000" u="sng" dirty="0" err="1">
                <a:solidFill>
                  <a:schemeClr val="accent1"/>
                </a:solidFill>
              </a:rPr>
              <a:t>korrelasjon</a:t>
            </a:r>
            <a:endParaRPr lang="en-US" sz="2000" u="sng" dirty="0">
              <a:solidFill>
                <a:schemeClr val="accent1"/>
              </a:solidFill>
            </a:endParaRPr>
          </a:p>
          <a:p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/>
              <a:t>Korrelasjon er et statistisk mål på sammenhengen mellom to stokastiske variable.</a:t>
            </a:r>
          </a:p>
          <a:p>
            <a:endParaRPr lang="nb-NO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/>
              <a:t>For eksempel betyr en positiv korrelasjon mellom høyde og vekt at høye folk ofte er tyngre enn lave folk.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/>
              <a:t>Det vil typisk være en negativ korrelasjon mellom alder (f.eks. over 35 år) og idrettsprestasjoner (man presterer dårligere jo eldre man blir).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36C23F-900A-FCC8-0DAC-9C5FB36D3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9081"/>
            <a:ext cx="6330430" cy="24618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10354A-E0C3-FABB-6EA1-2B3BDB8DA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762" y="4069081"/>
            <a:ext cx="5640365" cy="23361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Håndskrift 4">
                <a:extLst>
                  <a:ext uri="{FF2B5EF4-FFF2-40B4-BE49-F238E27FC236}">
                    <a16:creationId xmlns:a16="http://schemas.microsoft.com/office/drawing/2014/main" id="{22369325-1658-C517-CF81-390C6693A65B}"/>
                  </a:ext>
                </a:extLst>
              </p14:cNvPr>
              <p14:cNvContentPartPr/>
              <p14:nvPr/>
            </p14:nvContentPartPr>
            <p14:xfrm>
              <a:off x="316440" y="4147560"/>
              <a:ext cx="8796240" cy="2189160"/>
            </p14:xfrm>
          </p:contentPart>
        </mc:Choice>
        <mc:Fallback>
          <p:pic>
            <p:nvPicPr>
              <p:cNvPr id="5" name="Håndskrift 4">
                <a:extLst>
                  <a:ext uri="{FF2B5EF4-FFF2-40B4-BE49-F238E27FC236}">
                    <a16:creationId xmlns:a16="http://schemas.microsoft.com/office/drawing/2014/main" id="{22369325-1658-C517-CF81-390C6693A6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7080" y="4138200"/>
                <a:ext cx="8814960" cy="220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631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D0C242-1873-6B7C-CF1C-9AB63819D7A7}"/>
                  </a:ext>
                </a:extLst>
              </p:cNvPr>
              <p:cNvSpPr txBox="1"/>
              <p:nvPr/>
            </p:nvSpPr>
            <p:spPr>
              <a:xfrm>
                <a:off x="337384" y="243626"/>
                <a:ext cx="4162614" cy="2927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La </a:t>
                </a:r>
                <a:r>
                  <a:rPr lang="en-US" sz="2000" i="1" dirty="0"/>
                  <a:t>X </a:t>
                </a:r>
                <a:r>
                  <a:rPr lang="en-US" sz="2000" dirty="0" err="1"/>
                  <a:t>og</a:t>
                </a:r>
                <a:r>
                  <a:rPr lang="en-US" sz="2000" dirty="0"/>
                  <a:t> </a:t>
                </a:r>
                <a:r>
                  <a:rPr lang="en-US" sz="2000" i="1" dirty="0"/>
                  <a:t>Y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være</a:t>
                </a:r>
                <a:r>
                  <a:rPr lang="en-US" sz="2000" dirty="0"/>
                  <a:t> to </a:t>
                </a:r>
                <a:r>
                  <a:rPr lang="en-US" sz="2000" dirty="0" err="1"/>
                  <a:t>stokastiske</a:t>
                </a:r>
                <a:r>
                  <a:rPr lang="en-US" sz="2000" dirty="0"/>
                  <a:t> variable.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Vi </a:t>
                </a:r>
                <a:r>
                  <a:rPr lang="en-US" sz="2000" dirty="0" err="1"/>
                  <a:t>skriver</a:t>
                </a:r>
                <a:r>
                  <a:rPr lang="en-US" sz="2000" dirty="0"/>
                  <a:t> 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og</m:t>
                      </m:r>
                      <m: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nb-NO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nb-NO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nb-NO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nb-NO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nb-NO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nb-NO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og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nb-NO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nb-NO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nb-NO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nb-NO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nb-NO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D0C242-1873-6B7C-CF1C-9AB63819D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84" y="243626"/>
                <a:ext cx="4162614" cy="2927276"/>
              </a:xfrm>
              <a:prstGeom prst="rect">
                <a:avLst/>
              </a:prstGeom>
              <a:blipFill>
                <a:blip r:embed="rId2"/>
                <a:stretch>
                  <a:fillRect l="-1464" t="-1250" r="-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1E9874C-4565-D3AF-A268-EDD697930F84}"/>
                  </a:ext>
                </a:extLst>
              </p:cNvPr>
              <p:cNvSpPr txBox="1"/>
              <p:nvPr/>
            </p:nvSpPr>
            <p:spPr>
              <a:xfrm>
                <a:off x="337384" y="4345477"/>
                <a:ext cx="4690643" cy="2024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Kovariansen </a:t>
                </a:r>
                <a:r>
                  <a:rPr lang="en-US" sz="2000" dirty="0" err="1"/>
                  <a:t>til</a:t>
                </a:r>
                <a:r>
                  <a:rPr lang="en-US" sz="2000" dirty="0"/>
                  <a:t> </a:t>
                </a:r>
                <a:r>
                  <a:rPr lang="en-US" sz="2000" i="1" dirty="0"/>
                  <a:t>X</a:t>
                </a:r>
                <a:r>
                  <a:rPr lang="en-US" sz="2000" dirty="0"/>
                  <a:t> </a:t>
                </a:r>
                <a:r>
                  <a:rPr lang="en-US" sz="2000" dirty="0" err="1"/>
                  <a:t>og</a:t>
                </a:r>
                <a:r>
                  <a:rPr lang="en-US" sz="2000" dirty="0"/>
                  <a:t> </a:t>
                </a:r>
                <a:r>
                  <a:rPr lang="en-US" sz="2000" i="1" dirty="0"/>
                  <a:t>Y</a:t>
                </a:r>
                <a:r>
                  <a:rPr lang="en-US" sz="2000" dirty="0"/>
                  <a:t> er </a:t>
                </a:r>
                <a:r>
                  <a:rPr lang="en-US" sz="2000" dirty="0" err="1"/>
                  <a:t>gitt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ved</a:t>
                </a:r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nb-NO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nb-NO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nb-NO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nb-NO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nb-NO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nb-NO" sz="2000" b="0" dirty="0"/>
                  <a:t> </a:t>
                </a:r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b-NO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d>
                          <m:dPr>
                            <m:ctrlP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nb-NO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nb-NO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nb-NO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1E9874C-4565-D3AF-A268-EDD697930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84" y="4345477"/>
                <a:ext cx="4690643" cy="2024913"/>
              </a:xfrm>
              <a:prstGeom prst="rect">
                <a:avLst/>
              </a:prstGeom>
              <a:blipFill>
                <a:blip r:embed="rId3"/>
                <a:stretch>
                  <a:fillRect l="-1299" t="-1807" b="-19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7C0507-EBC9-266B-236A-7322E265D9A9}"/>
                  </a:ext>
                </a:extLst>
              </p:cNvPr>
              <p:cNvSpPr txBox="1"/>
              <p:nvPr/>
            </p:nvSpPr>
            <p:spPr>
              <a:xfrm>
                <a:off x="5352836" y="243626"/>
                <a:ext cx="6750121" cy="3509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Korrelasjonen </a:t>
                </a:r>
                <a:r>
                  <a:rPr lang="en-US" sz="2000" dirty="0" err="1"/>
                  <a:t>til</a:t>
                </a:r>
                <a:r>
                  <a:rPr lang="en-US" sz="2000" dirty="0"/>
                  <a:t> </a:t>
                </a:r>
                <a:r>
                  <a:rPr lang="en-US" sz="2000" i="1" dirty="0"/>
                  <a:t>X</a:t>
                </a:r>
                <a:r>
                  <a:rPr lang="en-US" sz="2000" dirty="0"/>
                  <a:t> </a:t>
                </a:r>
                <a:r>
                  <a:rPr lang="en-US" sz="2000" dirty="0" err="1"/>
                  <a:t>og</a:t>
                </a:r>
                <a:r>
                  <a:rPr lang="en-US" sz="2000" dirty="0"/>
                  <a:t> </a:t>
                </a:r>
                <a:r>
                  <a:rPr lang="en-US" sz="2000" i="1" dirty="0"/>
                  <a:t>Y</a:t>
                </a:r>
                <a:r>
                  <a:rPr lang="en-US" sz="2000" dirty="0"/>
                  <a:t> er </a:t>
                </a:r>
                <a:r>
                  <a:rPr lang="en-US" sz="2000" dirty="0" err="1"/>
                  <a:t>gitt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ved</a:t>
                </a:r>
                <a:endParaRPr lang="en-US" sz="200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000" i="1">
                              <a:latin typeface="Cambria Math" panose="02040503050406030204" pitchFamily="18" charset="0"/>
                            </a:rPr>
                            <m:t>𝐶𝑜𝑣</m:t>
                          </m:r>
                          <m:d>
                            <m:dPr>
                              <m:ctrlPr>
                                <a:rPr lang="nb-NO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nb-NO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nb-NO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nb-NO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−1≤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err="1"/>
                  <a:t>måler</a:t>
                </a:r>
                <a:r>
                  <a:rPr lang="en-US" sz="2000" dirty="0"/>
                  <a:t> grad av </a:t>
                </a:r>
                <a:r>
                  <a:rPr lang="en-US" sz="2000" dirty="0" err="1"/>
                  <a:t>lineær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sammenheng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mellom</a:t>
                </a:r>
                <a:r>
                  <a:rPr lang="en-US" sz="2000" dirty="0"/>
                  <a:t> </a:t>
                </a:r>
                <a:r>
                  <a:rPr lang="en-US" sz="2000" i="1" dirty="0"/>
                  <a:t>X</a:t>
                </a:r>
                <a:r>
                  <a:rPr lang="en-US" sz="2000" dirty="0"/>
                  <a:t> </a:t>
                </a:r>
                <a:r>
                  <a:rPr lang="en-US" sz="2000" dirty="0" err="1"/>
                  <a:t>og</a:t>
                </a:r>
                <a:r>
                  <a:rPr lang="en-US" sz="2000" dirty="0"/>
                  <a:t> </a:t>
                </a:r>
                <a:r>
                  <a:rPr lang="en-US" sz="2000" i="1" dirty="0"/>
                  <a:t>Y</a:t>
                </a:r>
                <a:r>
                  <a:rPr lang="en-US" sz="20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2000" dirty="0"/>
                  <a:t> er </a:t>
                </a:r>
                <a:r>
                  <a:rPr lang="en-US" sz="2000" dirty="0" err="1"/>
                  <a:t>uavhengig</a:t>
                </a:r>
                <a:r>
                  <a:rPr lang="en-US" sz="2000" dirty="0"/>
                  <a:t> av </a:t>
                </a:r>
                <a:r>
                  <a:rPr lang="en-US" sz="2000" dirty="0" err="1"/>
                  <a:t>måleskala</a:t>
                </a:r>
                <a:r>
                  <a:rPr lang="en-US" sz="2000" dirty="0"/>
                  <a:t> (</a:t>
                </a:r>
                <a:r>
                  <a:rPr lang="en-US" sz="2000" dirty="0" err="1"/>
                  <a:t>dimensjonsløs</a:t>
                </a:r>
                <a:r>
                  <a:rPr lang="en-US" sz="2000" dirty="0"/>
                  <a:t>).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7C0507-EBC9-266B-236A-7322E265D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836" y="243626"/>
                <a:ext cx="6750121" cy="3509935"/>
              </a:xfrm>
              <a:prstGeom prst="rect">
                <a:avLst/>
              </a:prstGeom>
              <a:blipFill>
                <a:blip r:embed="rId4"/>
                <a:stretch>
                  <a:fillRect l="-903" t="-1042" b="-208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94C37A-C47F-CBE4-29F4-36E1D48B2D9E}"/>
                  </a:ext>
                </a:extLst>
              </p:cNvPr>
              <p:cNvSpPr txBox="1"/>
              <p:nvPr/>
            </p:nvSpPr>
            <p:spPr>
              <a:xfrm>
                <a:off x="6305550" y="4674309"/>
                <a:ext cx="4895850" cy="717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nb-NO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nb-NO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nb-NO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nb-NO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nb-NO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nb-NO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nb-NO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nb-NO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nb-NO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nb-NO" sz="18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nb-NO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nb-NO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nb-NO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nb-NO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nb-NO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nb-NO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nb-NO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nb-NO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r>
                        <a:rPr lang="nb-NO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nb-NO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b-NO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sz="18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94C37A-C47F-CBE4-29F4-36E1D48B2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550" y="4674309"/>
                <a:ext cx="4895850" cy="717632"/>
              </a:xfrm>
              <a:prstGeom prst="rect">
                <a:avLst/>
              </a:prstGeom>
              <a:blipFill>
                <a:blip r:embed="rId5"/>
                <a:stretch>
                  <a:fillRect b="-4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Håndskrift 3">
                <a:extLst>
                  <a:ext uri="{FF2B5EF4-FFF2-40B4-BE49-F238E27FC236}">
                    <a16:creationId xmlns:a16="http://schemas.microsoft.com/office/drawing/2014/main" id="{87F07FAB-633B-4067-E50B-E5313E0BC792}"/>
                  </a:ext>
                </a:extLst>
              </p14:cNvPr>
              <p14:cNvContentPartPr/>
              <p14:nvPr/>
            </p14:nvContentPartPr>
            <p14:xfrm>
              <a:off x="325440" y="771120"/>
              <a:ext cx="10929600" cy="4938480"/>
            </p14:xfrm>
          </p:contentPart>
        </mc:Choice>
        <mc:Fallback>
          <p:pic>
            <p:nvPicPr>
              <p:cNvPr id="4" name="Håndskrift 3">
                <a:extLst>
                  <a:ext uri="{FF2B5EF4-FFF2-40B4-BE49-F238E27FC236}">
                    <a16:creationId xmlns:a16="http://schemas.microsoft.com/office/drawing/2014/main" id="{87F07FAB-633B-4067-E50B-E5313E0BC7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6080" y="761760"/>
                <a:ext cx="10948320" cy="495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93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091A9C-5EEA-45B9-513D-D01C0F8FD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090612"/>
            <a:ext cx="5314950" cy="2066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A1D78F-EFD2-00E2-40BF-8A718CD85B18}"/>
                  </a:ext>
                </a:extLst>
              </p:cNvPr>
              <p:cNvSpPr txBox="1"/>
              <p:nvPr/>
            </p:nvSpPr>
            <p:spPr>
              <a:xfrm>
                <a:off x="501954" y="392352"/>
                <a:ext cx="3260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:r>
                  <a:rPr lang="en-US" dirty="0" err="1"/>
                  <a:t>og</a:t>
                </a:r>
                <a:r>
                  <a:rPr lang="en-US" i="1" dirty="0"/>
                  <a:t> Y</a:t>
                </a:r>
                <a:r>
                  <a:rPr lang="en-US" dirty="0"/>
                  <a:t> er </a:t>
                </a:r>
                <a:r>
                  <a:rPr lang="en-US" dirty="0" err="1"/>
                  <a:t>avhengige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A1D78F-EFD2-00E2-40BF-8A718CD85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54" y="392352"/>
                <a:ext cx="3260380" cy="369332"/>
              </a:xfrm>
              <a:prstGeom prst="rect">
                <a:avLst/>
              </a:prstGeom>
              <a:blipFill>
                <a:blip r:embed="rId3"/>
                <a:stretch>
                  <a:fillRect t="-8197" r="-9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D76253E-2ACC-9764-F47A-0378B4DD75E8}"/>
                  </a:ext>
                </a:extLst>
              </p:cNvPr>
              <p:cNvSpPr txBox="1"/>
              <p:nvPr/>
            </p:nvSpPr>
            <p:spPr>
              <a:xfrm>
                <a:off x="6967471" y="418225"/>
                <a:ext cx="3319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</m:t>
                      </m:r>
                      <m:r>
                        <m:rPr>
                          <m:nor/>
                        </m:rPr>
                        <a:rPr lang="en-US" dirty="0"/>
                        <m:t>, </m:t>
                      </m:r>
                      <m:r>
                        <m:rPr>
                          <m:nor/>
                        </m:rPr>
                        <a:rPr lang="en-US" i="1" dirty="0"/>
                        <m:t>X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og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Y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er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avhengige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D76253E-2ACC-9764-F47A-0378B4DD7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471" y="418225"/>
                <a:ext cx="331905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40953C2D-D55C-BC4C-F271-7088F65232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550" y="4288170"/>
            <a:ext cx="5181600" cy="23895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6C5B8F-D2B4-04BD-4355-BEC082E55371}"/>
                  </a:ext>
                </a:extLst>
              </p:cNvPr>
              <p:cNvSpPr txBox="1"/>
              <p:nvPr/>
            </p:nvSpPr>
            <p:spPr>
              <a:xfrm>
                <a:off x="754562" y="3700464"/>
                <a:ext cx="41087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,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:r>
                  <a:rPr lang="en-US" dirty="0" err="1"/>
                  <a:t>og</a:t>
                </a:r>
                <a:r>
                  <a:rPr lang="en-US" i="1" dirty="0"/>
                  <a:t> Y</a:t>
                </a:r>
                <a:r>
                  <a:rPr lang="en-US" dirty="0"/>
                  <a:t> </a:t>
                </a:r>
                <a:r>
                  <a:rPr lang="en-US" b="1" dirty="0" err="1"/>
                  <a:t>kan</a:t>
                </a:r>
                <a:r>
                  <a:rPr lang="en-US" dirty="0"/>
                  <a:t> </a:t>
                </a:r>
                <a:r>
                  <a:rPr lang="en-US" dirty="0" err="1"/>
                  <a:t>være</a:t>
                </a:r>
                <a:r>
                  <a:rPr lang="en-US" dirty="0"/>
                  <a:t> </a:t>
                </a:r>
                <a:r>
                  <a:rPr lang="en-US"/>
                  <a:t>uavhengige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6C5B8F-D2B4-04BD-4355-BEC082E55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62" y="3700464"/>
                <a:ext cx="4108753" cy="369332"/>
              </a:xfrm>
              <a:prstGeom prst="rect">
                <a:avLst/>
              </a:prstGeom>
              <a:blipFill>
                <a:blip r:embed="rId7"/>
                <a:stretch>
                  <a:fillRect t="-8197" r="-44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38D137B-FE5B-51DD-EB6D-7B955530CE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0172" y="1090612"/>
            <a:ext cx="4990453" cy="20669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Håndskrift 3">
                <a:extLst>
                  <a:ext uri="{FF2B5EF4-FFF2-40B4-BE49-F238E27FC236}">
                    <a16:creationId xmlns:a16="http://schemas.microsoft.com/office/drawing/2014/main" id="{D8568B0F-31DE-A187-7072-DD2EFE1ED765}"/>
                  </a:ext>
                </a:extLst>
              </p14:cNvPr>
              <p14:cNvContentPartPr/>
              <p14:nvPr/>
            </p14:nvContentPartPr>
            <p14:xfrm>
              <a:off x="534960" y="921960"/>
              <a:ext cx="4900680" cy="4947120"/>
            </p14:xfrm>
          </p:contentPart>
        </mc:Choice>
        <mc:Fallback>
          <p:pic>
            <p:nvPicPr>
              <p:cNvPr id="4" name="Håndskrift 3">
                <a:extLst>
                  <a:ext uri="{FF2B5EF4-FFF2-40B4-BE49-F238E27FC236}">
                    <a16:creationId xmlns:a16="http://schemas.microsoft.com/office/drawing/2014/main" id="{D8568B0F-31DE-A187-7072-DD2EFE1ED76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5600" y="912600"/>
                <a:ext cx="4919400" cy="496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971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54867ED-F58D-9C17-11E8-8AB3D473F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27" y="552450"/>
            <a:ext cx="4550309" cy="36763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33BCB7-A626-54F3-E712-9F3D1A6ADC63}"/>
              </a:ext>
            </a:extLst>
          </p:cNvPr>
          <p:cNvSpPr txBox="1"/>
          <p:nvPr/>
        </p:nvSpPr>
        <p:spPr>
          <a:xfrm>
            <a:off x="409575" y="4114799"/>
            <a:ext cx="48386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sz="1400" dirty="0"/>
          </a:p>
          <a:p>
            <a:r>
              <a:rPr lang="nb-NO" sz="1400" dirty="0"/>
              <a:t>Figuren viser sammenheng mellom sjokoladekonsum og nobelprisvinnere.</a:t>
            </a:r>
          </a:p>
          <a:p>
            <a:endParaRPr lang="nb-NO" sz="1400" dirty="0"/>
          </a:p>
          <a:p>
            <a:r>
              <a:rPr lang="nb-NO" sz="1400" dirty="0"/>
              <a:t>Men, både nasjonalt sjokoladekonsum og forskning av god kvalitet henger sammen med velstandsnivå.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B5054C-D6B9-AD55-3E1E-2EAAAB880EA5}"/>
              </a:ext>
            </a:extLst>
          </p:cNvPr>
          <p:cNvSpPr txBox="1"/>
          <p:nvPr/>
        </p:nvSpPr>
        <p:spPr>
          <a:xfrm>
            <a:off x="6379823" y="1096980"/>
            <a:ext cx="5524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Korrelasjon beviser ikke kausalitet. </a:t>
            </a:r>
          </a:p>
          <a:p>
            <a:endParaRPr lang="nb-NO" dirty="0"/>
          </a:p>
          <a:p>
            <a:r>
              <a:rPr lang="nb-NO" dirty="0"/>
              <a:t>Ofte misbrukt! </a:t>
            </a:r>
          </a:p>
          <a:p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Positiv korrelasjon mellom bensinpriser og skilsmisserate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Positiv korrelasjon mellom antallet storker og fødselsraten i europeiske 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Positiv korrelasjon mellom høy utdannelse og brystkreft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De som går ofte til tannlegen, har flere hull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E08D9A-C4FE-0D3B-73F2-71077B97E7A0}"/>
              </a:ext>
            </a:extLst>
          </p:cNvPr>
          <p:cNvSpPr txBox="1"/>
          <p:nvPr/>
        </p:nvSpPr>
        <p:spPr>
          <a:xfrm>
            <a:off x="486028" y="-1548"/>
            <a:ext cx="455030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nb-NO" sz="1000" dirty="0"/>
          </a:p>
          <a:p>
            <a:r>
              <a:rPr lang="nb-NO" sz="1000" dirty="0"/>
              <a:t>Fra </a:t>
            </a:r>
            <a:r>
              <a:rPr lang="nb-NO" sz="1000" i="1" dirty="0" err="1"/>
              <a:t>Messerli</a:t>
            </a:r>
            <a:r>
              <a:rPr lang="nb-NO" sz="1000" i="1" dirty="0"/>
              <a:t> (2012). </a:t>
            </a:r>
            <a:r>
              <a:rPr lang="nb-NO" sz="1000" i="1" dirty="0" err="1"/>
              <a:t>Chocolate</a:t>
            </a:r>
            <a:r>
              <a:rPr lang="nb-NO" sz="1000" i="1" dirty="0"/>
              <a:t> </a:t>
            </a:r>
            <a:r>
              <a:rPr lang="nb-NO" sz="1000" i="1" dirty="0" err="1"/>
              <a:t>Consumption</a:t>
            </a:r>
            <a:r>
              <a:rPr lang="nb-NO" sz="1000" i="1" dirty="0"/>
              <a:t>, </a:t>
            </a:r>
            <a:r>
              <a:rPr lang="nb-NO" sz="1000" i="1" dirty="0" err="1"/>
              <a:t>Cognitive</a:t>
            </a:r>
            <a:r>
              <a:rPr lang="nb-NO" sz="1000" i="1" dirty="0"/>
              <a:t> </a:t>
            </a:r>
            <a:r>
              <a:rPr lang="nb-NO" sz="1000" i="1" dirty="0" err="1"/>
              <a:t>Function</a:t>
            </a:r>
            <a:r>
              <a:rPr lang="nb-NO" sz="1000" i="1" dirty="0"/>
              <a:t>, and Nobel </a:t>
            </a:r>
            <a:r>
              <a:rPr lang="nb-NO" sz="1000" i="1" dirty="0" err="1"/>
              <a:t>Laureates</a:t>
            </a:r>
            <a:r>
              <a:rPr lang="nb-NO" sz="1000" i="1" dirty="0"/>
              <a:t>. N </a:t>
            </a:r>
            <a:r>
              <a:rPr lang="nb-NO" sz="1000" i="1" dirty="0" err="1"/>
              <a:t>Engl</a:t>
            </a:r>
            <a:r>
              <a:rPr lang="nb-NO" sz="1000" i="1" dirty="0"/>
              <a:t> J Med 367;16: 1562-1564</a:t>
            </a:r>
            <a:endParaRPr lang="en-US" sz="1000" i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Håndskrift 1">
                <a:extLst>
                  <a:ext uri="{FF2B5EF4-FFF2-40B4-BE49-F238E27FC236}">
                    <a16:creationId xmlns:a16="http://schemas.microsoft.com/office/drawing/2014/main" id="{BEA6F027-7393-E1C7-F018-443AC4C27B39}"/>
                  </a:ext>
                </a:extLst>
              </p14:cNvPr>
              <p14:cNvContentPartPr/>
              <p14:nvPr/>
            </p14:nvContentPartPr>
            <p14:xfrm>
              <a:off x="1477080" y="841680"/>
              <a:ext cx="3297240" cy="2846520"/>
            </p14:xfrm>
          </p:contentPart>
        </mc:Choice>
        <mc:Fallback>
          <p:pic>
            <p:nvPicPr>
              <p:cNvPr id="2" name="Håndskrift 1">
                <a:extLst>
                  <a:ext uri="{FF2B5EF4-FFF2-40B4-BE49-F238E27FC236}">
                    <a16:creationId xmlns:a16="http://schemas.microsoft.com/office/drawing/2014/main" id="{BEA6F027-7393-E1C7-F018-443AC4C27B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7720" y="832320"/>
                <a:ext cx="3315960" cy="286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770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9B673C-8388-C0B1-CBCC-D7F1BBE59787}"/>
              </a:ext>
            </a:extLst>
          </p:cNvPr>
          <p:cNvSpPr txBox="1"/>
          <p:nvPr/>
        </p:nvSpPr>
        <p:spPr>
          <a:xfrm>
            <a:off x="3057524" y="360168"/>
            <a:ext cx="555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Korrelasjon er dårlig egnet til å måle samsvar!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73A539-AA5B-01AC-2C44-6E72C15C2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007" y="828180"/>
            <a:ext cx="5834976" cy="44034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83CE94-BFF4-FA32-A4A6-485646FB87DB}"/>
              </a:ext>
            </a:extLst>
          </p:cNvPr>
          <p:cNvSpPr txBox="1"/>
          <p:nvPr/>
        </p:nvSpPr>
        <p:spPr>
          <a:xfrm>
            <a:off x="2957250" y="5383489"/>
            <a:ext cx="5653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Feilkalibrert vekt. Vekt 2 måler alltid 10 kg mer enn vekt 1, men likevel har vi perfekt korrelasjon mellom målene. 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Håndskrift 2">
                <a:extLst>
                  <a:ext uri="{FF2B5EF4-FFF2-40B4-BE49-F238E27FC236}">
                    <a16:creationId xmlns:a16="http://schemas.microsoft.com/office/drawing/2014/main" id="{463D91D2-316B-6558-9E31-F7001751B4D2}"/>
                  </a:ext>
                </a:extLst>
              </p14:cNvPr>
              <p14:cNvContentPartPr/>
              <p14:nvPr/>
            </p14:nvContentPartPr>
            <p14:xfrm>
              <a:off x="3816360" y="1698120"/>
              <a:ext cx="2334960" cy="2350800"/>
            </p14:xfrm>
          </p:contentPart>
        </mc:Choice>
        <mc:Fallback>
          <p:pic>
            <p:nvPicPr>
              <p:cNvPr id="3" name="Håndskrift 2">
                <a:extLst>
                  <a:ext uri="{FF2B5EF4-FFF2-40B4-BE49-F238E27FC236}">
                    <a16:creationId xmlns:a16="http://schemas.microsoft.com/office/drawing/2014/main" id="{463D91D2-316B-6558-9E31-F7001751B4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7000" y="1688760"/>
                <a:ext cx="2353680" cy="23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621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A5A169-8269-98B3-11F2-D90C725F8807}"/>
                  </a:ext>
                </a:extLst>
              </p:cNvPr>
              <p:cNvSpPr txBox="1"/>
              <p:nvPr/>
            </p:nvSpPr>
            <p:spPr>
              <a:xfrm>
                <a:off x="1533525" y="781050"/>
                <a:ext cx="8858250" cy="5696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/>
                  <a:t>Lemma: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nb-NO" sz="2000" b="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b-NO" sz="2000" b="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0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nb-NO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20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nb-NO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nb-NO" sz="20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nb-NO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nb-NO" sz="2000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nb-NO" sz="20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b-NO" sz="2000" b="0" i="0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2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sz="2000" b="0" i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nb-NO" sz="2000" b="0" dirty="0"/>
                  <a:t>vis </a:t>
                </a:r>
                <a:r>
                  <a:rPr lang="nb-NO" sz="2000" b="0" i="1" dirty="0" err="1"/>
                  <a:t>X</a:t>
                </a:r>
                <a:r>
                  <a:rPr lang="nb-NO" sz="2000" b="0" dirty="0"/>
                  <a:t> og </a:t>
                </a:r>
                <a:r>
                  <a:rPr lang="nb-NO" sz="2000" b="0" i="1" dirty="0"/>
                  <a:t>Y er uavhengige, er </a:t>
                </a:r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nb-NO" sz="2000" b="0" dirty="0"/>
                  <a:t>, og vi får at </a:t>
                </a:r>
              </a:p>
              <a:p>
                <a:pPr>
                  <a:lnSpc>
                    <a:spcPct val="250000"/>
                  </a:lnSpc>
                </a:pPr>
                <a:r>
                  <a:rPr lang="nb-NO" sz="2000" b="0" dirty="0"/>
                  <a:t>                          </a:t>
                </a:r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nb-NO" sz="2000" b="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b-NO" sz="2000" b="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nb-NO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nb-NO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nb-NO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nb-NO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r>
                  <a:rPr lang="en-US" sz="2000" dirty="0"/>
                  <a:t>	</a:t>
                </a:r>
                <a:r>
                  <a:rPr lang="en-US" sz="2000" dirty="0" err="1"/>
                  <a:t>hvor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nb-NO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b-NO" sz="20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nb-NO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b-NO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nb-NO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nb-NO" sz="2000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  <m:r>
                              <a:rPr lang="nb-NO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nb-NO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nb-NO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b-NO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nb-NO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nb-NO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b-NO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b-NO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nb-NO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nb-NO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nb-NO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b-NO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b-NO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A5A169-8269-98B3-11F2-D90C725F8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525" y="781050"/>
                <a:ext cx="8858250" cy="5696111"/>
              </a:xfrm>
              <a:prstGeom prst="rect">
                <a:avLst/>
              </a:prstGeom>
              <a:blipFill>
                <a:blip r:embed="rId2"/>
                <a:stretch>
                  <a:fillRect l="-757" t="-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Håndskrift 2">
                <a:extLst>
                  <a:ext uri="{FF2B5EF4-FFF2-40B4-BE49-F238E27FC236}">
                    <a16:creationId xmlns:a16="http://schemas.microsoft.com/office/drawing/2014/main" id="{96473A00-B060-2C9D-9792-D098E118694B}"/>
                  </a:ext>
                </a:extLst>
              </p14:cNvPr>
              <p14:cNvContentPartPr/>
              <p14:nvPr/>
            </p14:nvContentPartPr>
            <p14:xfrm>
              <a:off x="5878800" y="4239360"/>
              <a:ext cx="2405880" cy="905400"/>
            </p14:xfrm>
          </p:contentPart>
        </mc:Choice>
        <mc:Fallback>
          <p:pic>
            <p:nvPicPr>
              <p:cNvPr id="3" name="Håndskrift 2">
                <a:extLst>
                  <a:ext uri="{FF2B5EF4-FFF2-40B4-BE49-F238E27FC236}">
                    <a16:creationId xmlns:a16="http://schemas.microsoft.com/office/drawing/2014/main" id="{96473A00-B060-2C9D-9792-D098E11869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69440" y="4230000"/>
                <a:ext cx="2424600" cy="9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030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5BEA3C-1365-60E2-76B2-E7416A308224}"/>
                  </a:ext>
                </a:extLst>
              </p:cNvPr>
              <p:cNvSpPr txBox="1"/>
              <p:nvPr/>
            </p:nvSpPr>
            <p:spPr>
              <a:xfrm>
                <a:off x="352425" y="209550"/>
                <a:ext cx="5288087" cy="6148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/>
                  <a:t>Eksempel: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Vi </a:t>
                </a:r>
                <a:r>
                  <a:rPr lang="en-US" sz="2000" dirty="0" err="1"/>
                  <a:t>kaster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terning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tre</a:t>
                </a:r>
                <a:r>
                  <a:rPr lang="en-US" sz="2000" dirty="0"/>
                  <a:t> ganger </a:t>
                </a:r>
                <a:r>
                  <a:rPr lang="en-US" sz="2000" dirty="0" err="1"/>
                  <a:t>og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definerer</a:t>
                </a:r>
                <a:endParaRPr lang="nb-NO" sz="2000" dirty="0"/>
              </a:p>
              <a:p>
                <a:r>
                  <a:rPr lang="nb-NO" sz="2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nb-NO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b-NO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Antall</m:t>
                        </m:r>
                        <m:r>
                          <a:rPr lang="nb-NO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nb-NO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ganger</m:t>
                        </m:r>
                        <m:r>
                          <a:rPr lang="nb-NO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nb-NO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terningen</m:t>
                        </m:r>
                        <m:r>
                          <a:rPr lang="nb-NO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nb-NO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viser</m:t>
                        </m:r>
                        <m:r>
                          <a:rPr lang="nb-NO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nb-NO" sz="2000" b="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nb-NO" sz="2000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nb-NO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og</m:t>
                    </m:r>
                    <m:r>
                      <a:rPr lang="nb-NO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nb-NO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nb-NO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b-N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nb-NO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nb-NO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b-NO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Antall</m:t>
                        </m:r>
                        <m:r>
                          <a:rPr lang="nb-NO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nb-NO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ganger</m:t>
                        </m:r>
                        <m:r>
                          <a:rPr lang="nb-NO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nb-NO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terningen</m:t>
                        </m:r>
                        <m:r>
                          <a:rPr lang="nb-NO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nb-NO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er</m:t>
                        </m:r>
                        <m:r>
                          <a:rPr lang="nb-NO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nb-NO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oddetall</m:t>
                        </m:r>
                      </m:e>
                    </m:d>
                  </m:oMath>
                </a14:m>
                <a:r>
                  <a:rPr lang="nb-NO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nb-NO" sz="2000" dirty="0"/>
              </a:p>
              <a:p>
                <a:r>
                  <a:rPr lang="nb-NO" sz="2000" dirty="0">
                    <a:solidFill>
                      <a:schemeClr val="tx1"/>
                    </a:solidFill>
                  </a:rPr>
                  <a:t>Finn</a:t>
                </a:r>
                <a14:m>
                  <m:oMath xmlns:m="http://schemas.openxmlformats.org/officeDocument/2006/math">
                    <m:r>
                      <a:rPr lang="nb-NO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sz="2000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nb-NO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nb-NO" sz="2000" dirty="0">
                    <a:solidFill>
                      <a:schemeClr val="tx1"/>
                    </a:solidFill>
                  </a:rPr>
                  <a:t> og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nb-NO" sz="2000" dirty="0">
                  <a:solidFill>
                    <a:schemeClr val="tx1"/>
                  </a:solidFill>
                </a:endParaRPr>
              </a:p>
              <a:p>
                <a:endParaRPr lang="nb-NO" sz="2000" dirty="0"/>
              </a:p>
              <a:p>
                <a:endParaRPr lang="nb-NO" sz="2000" dirty="0"/>
              </a:p>
              <a:p>
                <a:r>
                  <a:rPr lang="nb-NO" sz="2000" dirty="0">
                    <a:solidFill>
                      <a:schemeClr val="tx1"/>
                    </a:solidFill>
                  </a:rPr>
                  <a:t>Vi må bruke formlene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nb-NO" sz="2000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nb-NO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nb-NO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nb-NO" sz="20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nb-NO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nb-NO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nb-N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nb-NO" sz="2000" dirty="0">
                    <a:solidFill>
                      <a:srgbClr val="FF0000"/>
                    </a:solidFill>
                  </a:rPr>
                  <a:t>   </a:t>
                </a:r>
                <a:r>
                  <a:rPr lang="nb-NO" sz="2000" dirty="0"/>
                  <a:t>og</a:t>
                </a:r>
              </a:p>
              <a:p>
                <a:endParaRPr lang="nb-NO" sz="2000" dirty="0"/>
              </a:p>
              <a:p>
                <a:r>
                  <a:rPr lang="en-US" sz="2000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𝐶𝑜𝑣</m:t>
                        </m:r>
                        <m: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nb-NO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b-NO" sz="20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𝑉𝑎𝑟</m:t>
                            </m:r>
                            <m:r>
                              <a:rPr lang="nb-NO" sz="20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b-NO" sz="20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nb-NO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nb-NO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b-NO" sz="20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𝑉𝑎𝑟</m:t>
                            </m:r>
                            <m:r>
                              <a:rPr lang="nb-NO" sz="20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b-NO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nb-NO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5BEA3C-1365-60E2-76B2-E7416A308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25" y="209550"/>
                <a:ext cx="5288087" cy="6148671"/>
              </a:xfrm>
              <a:prstGeom prst="rect">
                <a:avLst/>
              </a:prstGeom>
              <a:blipFill>
                <a:blip r:embed="rId2"/>
                <a:stretch>
                  <a:fillRect l="-1269" t="-49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4C1B8D-BA05-C8CD-FD3F-66D6CDBDFADD}"/>
                  </a:ext>
                </a:extLst>
              </p:cNvPr>
              <p:cNvSpPr txBox="1"/>
              <p:nvPr/>
            </p:nvSpPr>
            <p:spPr>
              <a:xfrm>
                <a:off x="6714074" y="604861"/>
                <a:ext cx="5288088" cy="56871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Vi vet at 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=1/6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nb-NO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nb-NO" sz="2000" i="1">
                        <a:latin typeface="Cambria Math" panose="02040503050406030204" pitchFamily="18" charset="0"/>
                      </a:rPr>
                      <m:t>=1/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2,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Vi ser at </a:t>
                </a:r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𝑏𝑖𝑛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(3,  </m:t>
                    </m:r>
                    <m:f>
                      <m:fPr>
                        <m:ctrlP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og Y</a:t>
                </a:r>
                <a14:m>
                  <m:oMath xmlns:m="http://schemas.openxmlformats.org/officeDocument/2006/math"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𝑏𝑖𝑛</m:t>
                    </m:r>
                    <m:d>
                      <m:dPr>
                        <m:ctrlP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3,  </m:t>
                        </m:r>
                        <m:f>
                          <m:fPr>
                            <m:ctrlPr>
                              <a:rPr lang="nb-NO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b-NO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b-NO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Fra den </a:t>
                </a:r>
                <a:r>
                  <a:rPr lang="en-US" sz="2000" dirty="0" err="1"/>
                  <a:t>binomiske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fordelingen</a:t>
                </a:r>
                <a:r>
                  <a:rPr lang="en-US" sz="2000" dirty="0"/>
                  <a:t> husker vi at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nb-NO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=3∙</m:t>
                    </m:r>
                    <m:f>
                      <m:fPr>
                        <m:ctrlP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b-NO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nb-NO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nb-NO" sz="2000" dirty="0" smtClean="0">
                        <a:solidFill>
                          <a:srgbClr val="FF0000"/>
                        </a:solidFill>
                      </a:rPr>
                      <m:t>E</m:t>
                    </m:r>
                    <m:d>
                      <m:dPr>
                        <m:ctrlPr>
                          <a:rPr lang="nb-N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nb-NO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=3∙</m:t>
                    </m:r>
                    <m:f>
                      <m:fPr>
                        <m:ctrlP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nb-NO" sz="2000" b="0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nb-NO" sz="20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sz="20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nb-NO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ctrlPr>
                          <a:rPr lang="nb-NO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nb-NO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=3∙</m:t>
                    </m:r>
                    <m:f>
                      <m:fPr>
                        <m:ctrlP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nb-NO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nb-NO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og</m:t>
                    </m:r>
                    <m:r>
                      <a:rPr lang="nb-NO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nb-NO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nb-NO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nb-NO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b-NO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=3∙</m:t>
                    </m:r>
                    <m:f>
                      <m:fPr>
                        <m:ctrlP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nb-NO" sz="2000" b="0" dirty="0">
                    <a:ea typeface="Cambria Math" panose="02040503050406030204" pitchFamily="18" charset="0"/>
                  </a:rPr>
                  <a:t>.</a:t>
                </a:r>
                <a:endParaRPr lang="nb-NO" sz="2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4C1B8D-BA05-C8CD-FD3F-66D6CDBDF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074" y="604861"/>
                <a:ext cx="5288088" cy="5687134"/>
              </a:xfrm>
              <a:prstGeom prst="rect">
                <a:avLst/>
              </a:prstGeom>
              <a:blipFill>
                <a:blip r:embed="rId3"/>
                <a:stretch>
                  <a:fillRect l="-1152" t="-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Håndskrift 1">
                <a:extLst>
                  <a:ext uri="{FF2B5EF4-FFF2-40B4-BE49-F238E27FC236}">
                    <a16:creationId xmlns:a16="http://schemas.microsoft.com/office/drawing/2014/main" id="{C77416A3-4476-D563-C505-626A6DEF75D0}"/>
                  </a:ext>
                </a:extLst>
              </p14:cNvPr>
              <p14:cNvContentPartPr/>
              <p14:nvPr/>
            </p14:nvContentPartPr>
            <p14:xfrm>
              <a:off x="272520" y="4490640"/>
              <a:ext cx="3764880" cy="1872000"/>
            </p14:xfrm>
          </p:contentPart>
        </mc:Choice>
        <mc:Fallback>
          <p:pic>
            <p:nvPicPr>
              <p:cNvPr id="2" name="Håndskrift 1">
                <a:extLst>
                  <a:ext uri="{FF2B5EF4-FFF2-40B4-BE49-F238E27FC236}">
                    <a16:creationId xmlns:a16="http://schemas.microsoft.com/office/drawing/2014/main" id="{C77416A3-4476-D563-C505-626A6DEF75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3160" y="4481280"/>
                <a:ext cx="3783600" cy="189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64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5BEA3C-1365-60E2-76B2-E7416A308224}"/>
                  </a:ext>
                </a:extLst>
              </p:cNvPr>
              <p:cNvSpPr txBox="1"/>
              <p:nvPr/>
            </p:nvSpPr>
            <p:spPr>
              <a:xfrm>
                <a:off x="269697" y="311690"/>
                <a:ext cx="4048020" cy="1110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nb-NO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nb-NO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nb-NO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nb-NO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nb-NO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nb-NO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nb-NO" dirty="0">
                    <a:solidFill>
                      <a:srgbClr val="FF0000"/>
                    </a:solidFill>
                  </a:rPr>
                  <a:t>   </a:t>
                </a:r>
                <a:r>
                  <a:rPr lang="nb-NO" dirty="0"/>
                  <a:t>og</a:t>
                </a:r>
              </a:p>
              <a:p>
                <a:endParaRPr lang="nb-NO" dirty="0"/>
              </a:p>
              <a:p>
                <a:r>
                  <a:rPr lang="en-US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𝐶𝑜𝑣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b-NO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𝑉𝑎𝑟</m:t>
                            </m:r>
                            <m:r>
                              <a:rPr lang="nb-NO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b-NO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b-NO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𝑉𝑎𝑟</m:t>
                            </m:r>
                            <m:r>
                              <a:rPr lang="nb-NO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b-NO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nb-NO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endParaRPr lang="nb-NO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5BEA3C-1365-60E2-76B2-E7416A308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97" y="311690"/>
                <a:ext cx="4048020" cy="1110945"/>
              </a:xfrm>
              <a:prstGeom prst="rect">
                <a:avLst/>
              </a:prstGeom>
              <a:blipFill>
                <a:blip r:embed="rId2"/>
                <a:stretch>
                  <a:fillRect t="-2747"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ECEAC3D-A555-B90A-D195-BCE7D631BD99}"/>
              </a:ext>
            </a:extLst>
          </p:cNvPr>
          <p:cNvSpPr txBox="1"/>
          <p:nvPr/>
        </p:nvSpPr>
        <p:spPr>
          <a:xfrm>
            <a:off x="7791556" y="31169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Mulige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kombinasjoner</a:t>
            </a:r>
            <a:r>
              <a:rPr lang="en-US" dirty="0">
                <a:solidFill>
                  <a:schemeClr val="accent1"/>
                </a:solidFill>
              </a:rPr>
              <a:t> av </a:t>
            </a:r>
            <a:r>
              <a:rPr lang="en-US" i="1" dirty="0">
                <a:solidFill>
                  <a:schemeClr val="accent1"/>
                </a:solidFill>
              </a:rPr>
              <a:t>X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og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i="1" dirty="0">
                <a:solidFill>
                  <a:schemeClr val="accent1"/>
                </a:solidFill>
              </a:rPr>
              <a:t>Y </a:t>
            </a:r>
            <a:r>
              <a:rPr lang="en-US" dirty="0">
                <a:solidFill>
                  <a:schemeClr val="accent1"/>
                </a:solidFill>
              </a:rPr>
              <a:t>er  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(0,0), (0,1), (0,2), (0,3)</a:t>
            </a:r>
          </a:p>
          <a:p>
            <a:r>
              <a:rPr lang="en-US" dirty="0">
                <a:solidFill>
                  <a:schemeClr val="accent1"/>
                </a:solidFill>
              </a:rPr>
              <a:t>(1,0), (1,1), (1,2)</a:t>
            </a:r>
          </a:p>
          <a:p>
            <a:r>
              <a:rPr lang="en-US" dirty="0">
                <a:solidFill>
                  <a:schemeClr val="accent1"/>
                </a:solidFill>
              </a:rPr>
              <a:t>(2,0), (2,1)</a:t>
            </a:r>
          </a:p>
          <a:p>
            <a:r>
              <a:rPr lang="en-US" dirty="0">
                <a:solidFill>
                  <a:schemeClr val="accent1"/>
                </a:solidFill>
              </a:rPr>
              <a:t>(3,0)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1399C4-A5DD-B374-3317-C71196E334EC}"/>
                  </a:ext>
                </a:extLst>
              </p:cNvPr>
              <p:cNvSpPr txBox="1"/>
              <p:nvPr/>
            </p:nvSpPr>
            <p:spPr>
              <a:xfrm>
                <a:off x="7791556" y="2720075"/>
                <a:ext cx="4329164" cy="2268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1600" b="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Vi får oppgitt at</a:t>
                </a:r>
              </a:p>
              <a:p>
                <a:endParaRPr lang="nb-NO" sz="1600" b="0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b-NO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nb-NO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b-NO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nb-NO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nb-NO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  <m:r>
                          <a:rPr lang="nb-NO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nb-NO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nb-NO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 og                           </a:t>
                </a:r>
                <a14:m>
                  <m:oMath xmlns:m="http://schemas.openxmlformats.org/officeDocument/2006/math">
                    <m:r>
                      <a:rPr lang="nb-NO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=2,</m:t>
                        </m:r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nb-NO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nb-NO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nb-NO" sz="16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nb-NO" sz="16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nb-NO" sz="16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(Disse sannsynlighetene kan beregnes fra en </a:t>
                </a:r>
              </a:p>
              <a:p>
                <a:r>
                  <a:rPr lang="nb-NO" sz="1600" dirty="0" err="1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multinomisk</a:t>
                </a:r>
                <a:r>
                  <a:rPr lang="nb-NO" sz="16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fordeling, men dette er ikke pensum.)</a:t>
                </a:r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1399C4-A5DD-B374-3317-C71196E33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556" y="2720075"/>
                <a:ext cx="4329164" cy="2268185"/>
              </a:xfrm>
              <a:prstGeom prst="rect">
                <a:avLst/>
              </a:prstGeom>
              <a:blipFill>
                <a:blip r:embed="rId3"/>
                <a:stretch>
                  <a:fillRect l="-704" t="-1075" r="-25352"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5CC351-597B-E0A5-4752-688146308CAC}"/>
                  </a:ext>
                </a:extLst>
              </p:cNvPr>
              <p:cNvSpPr txBox="1"/>
              <p:nvPr/>
            </p:nvSpPr>
            <p:spPr>
              <a:xfrm>
                <a:off x="-324288" y="3854168"/>
                <a:ext cx="4724733" cy="1038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nb-NO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nb-NO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nb-NO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</a:t>
                </a:r>
              </a:p>
              <a:p>
                <a:r>
                  <a:rPr lang="nb-NO" b="0" dirty="0"/>
                  <a:t>                   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m:rPr>
                        <m:nor/>
                      </m:rPr>
                      <a:rPr lang="en-US" dirty="0"/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5CC351-597B-E0A5-4752-68814630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4288" y="3854168"/>
                <a:ext cx="4724733" cy="10380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63DE2B-75F0-693A-4051-8DA8F9D2A56F}"/>
                  </a:ext>
                </a:extLst>
              </p:cNvPr>
              <p:cNvSpPr txBox="1"/>
              <p:nvPr/>
            </p:nvSpPr>
            <p:spPr>
              <a:xfrm>
                <a:off x="123290" y="5175026"/>
                <a:ext cx="3482245" cy="1728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nb-N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nb-N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nb-N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nb-N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nb-N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nb-N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nb-N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𝑉𝑎𝑟</m:t>
                              </m:r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nb-N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b-N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𝑉𝑎𝑟</m:t>
                              </m:r>
                              <m:r>
                                <a:rPr lang="nb-N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nb-N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nb-NO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nb-NO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−1/4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nb-N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5/12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nb-NO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3/4</m:t>
                              </m:r>
                            </m:e>
                          </m:rad>
                        </m:den>
                      </m:f>
                      <m:r>
                        <a:rPr lang="nb-N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=−1/</m:t>
                      </m:r>
                      <m:rad>
                        <m:radPr>
                          <m:degHide m:val="on"/>
                          <m:ctrlPr>
                            <a:rPr lang="nb-N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63DE2B-75F0-693A-4051-8DA8F9D2A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90" y="5175026"/>
                <a:ext cx="3482245" cy="17280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6377C5-2472-47A1-9AA1-816A8DA4DA9A}"/>
                  </a:ext>
                </a:extLst>
              </p:cNvPr>
              <p:cNvSpPr txBox="1"/>
              <p:nvPr/>
            </p:nvSpPr>
            <p:spPr>
              <a:xfrm>
                <a:off x="306513" y="1682974"/>
                <a:ext cx="6957316" cy="1742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nb-NO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b-NO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nb-NO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=0+1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+2∙</m:t>
                      </m:r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+2∙</m:t>
                      </m:r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=2,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nb-NO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=1∙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+2∙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+2∙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nb-NO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6377C5-2472-47A1-9AA1-816A8DA4D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13" y="1682974"/>
                <a:ext cx="6957316" cy="1742657"/>
              </a:xfrm>
              <a:prstGeom prst="rect">
                <a:avLst/>
              </a:prstGeom>
              <a:blipFill>
                <a:blip r:embed="rId6"/>
                <a:stretch>
                  <a:fillRect t="-25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Håndskrift 1">
                <a:extLst>
                  <a:ext uri="{FF2B5EF4-FFF2-40B4-BE49-F238E27FC236}">
                    <a16:creationId xmlns:a16="http://schemas.microsoft.com/office/drawing/2014/main" id="{3C8B37ED-5C35-9D02-FB2C-FC1EB8C28BE1}"/>
                  </a:ext>
                </a:extLst>
              </p14:cNvPr>
              <p14:cNvContentPartPr/>
              <p14:nvPr/>
            </p14:nvContentPartPr>
            <p14:xfrm>
              <a:off x="1317240" y="2055240"/>
              <a:ext cx="10701720" cy="2122920"/>
            </p14:xfrm>
          </p:contentPart>
        </mc:Choice>
        <mc:Fallback>
          <p:pic>
            <p:nvPicPr>
              <p:cNvPr id="2" name="Håndskrift 1">
                <a:extLst>
                  <a:ext uri="{FF2B5EF4-FFF2-40B4-BE49-F238E27FC236}">
                    <a16:creationId xmlns:a16="http://schemas.microsoft.com/office/drawing/2014/main" id="{3C8B37ED-5C35-9D02-FB2C-FC1EB8C28BE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7880" y="2045880"/>
                <a:ext cx="10720440" cy="214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926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3CB4756-5FAF-4C3F-09FB-6C8B6C19E2BB}"/>
              </a:ext>
            </a:extLst>
          </p:cNvPr>
          <p:cNvSpPr/>
          <p:nvPr/>
        </p:nvSpPr>
        <p:spPr>
          <a:xfrm>
            <a:off x="1714122" y="4009769"/>
            <a:ext cx="1685454" cy="1784630"/>
          </a:xfrm>
          <a:prstGeom prst="ellipse">
            <a:avLst/>
          </a:prstGeom>
          <a:solidFill>
            <a:srgbClr val="4472C4">
              <a:alpha val="40000"/>
            </a:srgbClr>
          </a:solidFill>
          <a:ln>
            <a:solidFill>
              <a:srgbClr val="2F528F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C586A78-D5B4-41AD-547B-F2BF5695A5B9}"/>
              </a:ext>
            </a:extLst>
          </p:cNvPr>
          <p:cNvSpPr/>
          <p:nvPr/>
        </p:nvSpPr>
        <p:spPr>
          <a:xfrm>
            <a:off x="3518813" y="4203245"/>
            <a:ext cx="1540661" cy="1577373"/>
          </a:xfrm>
          <a:prstGeom prst="ellipse">
            <a:avLst/>
          </a:prstGeom>
          <a:solidFill>
            <a:srgbClr val="C5E0B4">
              <a:alpha val="54902"/>
            </a:srgbClr>
          </a:solidFill>
          <a:ln>
            <a:solidFill>
              <a:schemeClr val="accent6">
                <a:lumMod val="40000"/>
                <a:lumOff val="6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45CF2-32EE-871D-8274-A830724E4842}"/>
              </a:ext>
            </a:extLst>
          </p:cNvPr>
          <p:cNvSpPr txBox="1"/>
          <p:nvPr/>
        </p:nvSpPr>
        <p:spPr>
          <a:xfrm>
            <a:off x="2116216" y="4630304"/>
            <a:ext cx="31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i="1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4345B-307C-C039-8964-B71FBA55FD44}"/>
              </a:ext>
            </a:extLst>
          </p:cNvPr>
          <p:cNvSpPr txBox="1"/>
          <p:nvPr/>
        </p:nvSpPr>
        <p:spPr>
          <a:xfrm>
            <a:off x="4490344" y="4685368"/>
            <a:ext cx="3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i="1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14B9DD-E34F-8A51-9C1F-30EA972D58D6}"/>
              </a:ext>
            </a:extLst>
          </p:cNvPr>
          <p:cNvSpPr/>
          <p:nvPr/>
        </p:nvSpPr>
        <p:spPr>
          <a:xfrm>
            <a:off x="1594885" y="3730297"/>
            <a:ext cx="3514780" cy="2279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AC5B55-1C33-91C7-89D0-FAD6BAE60606}"/>
              </a:ext>
            </a:extLst>
          </p:cNvPr>
          <p:cNvSpPr txBox="1"/>
          <p:nvPr/>
        </p:nvSpPr>
        <p:spPr>
          <a:xfrm>
            <a:off x="2043537" y="3407148"/>
            <a:ext cx="289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Disjunkte</a:t>
            </a:r>
            <a:r>
              <a:rPr lang="en-US" dirty="0"/>
              <a:t> </a:t>
            </a:r>
            <a:r>
              <a:rPr lang="en-US" dirty="0" err="1"/>
              <a:t>hendelser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A42252-4ADE-3156-803A-7841F4ED71E1}"/>
              </a:ext>
            </a:extLst>
          </p:cNvPr>
          <p:cNvSpPr/>
          <p:nvPr/>
        </p:nvSpPr>
        <p:spPr>
          <a:xfrm>
            <a:off x="1688900" y="753705"/>
            <a:ext cx="2268467" cy="1902058"/>
          </a:xfrm>
          <a:prstGeom prst="ellipse">
            <a:avLst/>
          </a:prstGeom>
          <a:solidFill>
            <a:srgbClr val="4472C4">
              <a:alpha val="40000"/>
            </a:srgbClr>
          </a:solidFill>
          <a:ln>
            <a:solidFill>
              <a:srgbClr val="2F528F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D6D86B-3E06-FD00-5B4F-7822553A9EDC}"/>
              </a:ext>
            </a:extLst>
          </p:cNvPr>
          <p:cNvSpPr/>
          <p:nvPr/>
        </p:nvSpPr>
        <p:spPr>
          <a:xfrm>
            <a:off x="3118334" y="691213"/>
            <a:ext cx="1931615" cy="2004923"/>
          </a:xfrm>
          <a:prstGeom prst="ellipse">
            <a:avLst/>
          </a:prstGeom>
          <a:solidFill>
            <a:srgbClr val="C5E0B4">
              <a:alpha val="54902"/>
            </a:srgbClr>
          </a:solidFill>
          <a:ln>
            <a:solidFill>
              <a:schemeClr val="accent6">
                <a:lumMod val="40000"/>
                <a:lumOff val="6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8B4D-3A05-6B24-107D-E812BCF2E3C0}"/>
              </a:ext>
            </a:extLst>
          </p:cNvPr>
          <p:cNvSpPr txBox="1"/>
          <p:nvPr/>
        </p:nvSpPr>
        <p:spPr>
          <a:xfrm>
            <a:off x="2266542" y="1324342"/>
            <a:ext cx="55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i="1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1FDA50-FF03-914E-B0E4-6E24D31AD6A7}"/>
              </a:ext>
            </a:extLst>
          </p:cNvPr>
          <p:cNvSpPr txBox="1"/>
          <p:nvPr/>
        </p:nvSpPr>
        <p:spPr>
          <a:xfrm>
            <a:off x="4276675" y="1408321"/>
            <a:ext cx="54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i="1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A819A7-D331-A224-9DC9-90BF035D675D}"/>
              </a:ext>
            </a:extLst>
          </p:cNvPr>
          <p:cNvSpPr/>
          <p:nvPr/>
        </p:nvSpPr>
        <p:spPr>
          <a:xfrm>
            <a:off x="1604410" y="617219"/>
            <a:ext cx="3514780" cy="2279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0DF722-684F-1EA7-527B-1C02C85F5D53}"/>
              </a:ext>
            </a:extLst>
          </p:cNvPr>
          <p:cNvSpPr txBox="1"/>
          <p:nvPr/>
        </p:nvSpPr>
        <p:spPr>
          <a:xfrm>
            <a:off x="1931250" y="295188"/>
            <a:ext cx="289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Ikke-disjunkte</a:t>
            </a:r>
            <a:r>
              <a:rPr lang="en-US" dirty="0"/>
              <a:t> </a:t>
            </a:r>
            <a:r>
              <a:rPr lang="en-US" dirty="0" err="1"/>
              <a:t>hendelser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01327F-A627-3CFA-D837-523B6BD02912}"/>
                  </a:ext>
                </a:extLst>
              </p:cNvPr>
              <p:cNvSpPr txBox="1"/>
              <p:nvPr/>
            </p:nvSpPr>
            <p:spPr>
              <a:xfrm>
                <a:off x="5567842" y="908843"/>
                <a:ext cx="6547958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b-NO" dirty="0"/>
                  <a:t>Vi triller en terning og definerer hendelsene</a:t>
                </a:r>
              </a:p>
              <a:p>
                <a:r>
                  <a:rPr lang="nb-NO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nb-N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b-N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Terningen</m:t>
                        </m:r>
                        <m:r>
                          <a:rPr lang="nb-N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nb-N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viser</m:t>
                        </m:r>
                        <m:r>
                          <a:rPr lang="nb-N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nb-NO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nb-NO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nb-N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b-N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Terningen</m:t>
                        </m:r>
                        <m:r>
                          <a:rPr lang="nb-N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nb-N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er</m:t>
                        </m:r>
                        <m:r>
                          <a:rPr lang="nb-N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nb-N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partall</m:t>
                        </m:r>
                      </m:e>
                    </m:d>
                    <m:r>
                      <a:rPr lang="nb-NO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nb-NO" b="0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nb-N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b-N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Terningen</m:t>
                        </m:r>
                        <m:r>
                          <a:rPr lang="nb-N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nb-N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er</m:t>
                        </m:r>
                        <m:r>
                          <a:rPr lang="nb-N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nb-N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oddetall</m:t>
                        </m:r>
                      </m:e>
                    </m:d>
                  </m:oMath>
                </a14:m>
                <a:r>
                  <a:rPr lang="nb-NO" b="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nb-NO" dirty="0"/>
              </a:p>
              <a:p>
                <a:r>
                  <a:rPr lang="nb-NO" b="0" dirty="0">
                    <a:solidFill>
                      <a:schemeClr val="tx1"/>
                    </a:solidFill>
                  </a:rPr>
                  <a:t>Hendelsene A og C er ikke-disjunkte (kan overlappe/sammenfalle).</a:t>
                </a:r>
              </a:p>
              <a:p>
                <a:endParaRPr lang="nb-NO" b="0" dirty="0">
                  <a:solidFill>
                    <a:schemeClr val="tx1"/>
                  </a:solidFill>
                </a:endParaRPr>
              </a:p>
              <a:p>
                <a:r>
                  <a:rPr lang="nb-NO" b="0" dirty="0">
                    <a:solidFill>
                      <a:schemeClr val="tx1"/>
                    </a:solidFill>
                  </a:rPr>
                  <a:t>Hendelsene A og B er disjunkte (kan ikke inntreffe samtidig).</a:t>
                </a:r>
              </a:p>
              <a:p>
                <a:endParaRPr lang="nb-NO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01327F-A627-3CFA-D837-523B6BD02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842" y="908843"/>
                <a:ext cx="6547958" cy="2862322"/>
              </a:xfrm>
              <a:prstGeom prst="rect">
                <a:avLst/>
              </a:prstGeom>
              <a:blipFill>
                <a:blip r:embed="rId2"/>
                <a:stretch>
                  <a:fillRect l="-744" t="-106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43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 animBg="1"/>
      <p:bldP spid="9" grpId="0" animBg="1"/>
      <p:bldP spid="10" grpId="0"/>
      <p:bldP spid="11" grpId="0"/>
      <p:bldP spid="12" grpId="0" animBg="1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A812DC-3624-A9C1-AFA8-60653F8F86B5}"/>
              </a:ext>
            </a:extLst>
          </p:cNvPr>
          <p:cNvSpPr txBox="1"/>
          <p:nvPr/>
        </p:nvSpPr>
        <p:spPr>
          <a:xfrm>
            <a:off x="200026" y="109126"/>
            <a:ext cx="46577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>
                <a:solidFill>
                  <a:schemeClr val="accent1"/>
                </a:solidFill>
              </a:rPr>
              <a:t>Kontinuerlige</a:t>
            </a:r>
            <a:r>
              <a:rPr lang="en-US" sz="2000" u="sng" dirty="0">
                <a:solidFill>
                  <a:schemeClr val="accent1"/>
                </a:solidFill>
              </a:rPr>
              <a:t> </a:t>
            </a:r>
            <a:r>
              <a:rPr lang="en-US" sz="2000" u="sng" dirty="0" err="1">
                <a:solidFill>
                  <a:schemeClr val="accent1"/>
                </a:solidFill>
              </a:rPr>
              <a:t>sannsynlighetsmodeller</a:t>
            </a:r>
            <a:endParaRPr lang="en-US" sz="2000" u="sng" dirty="0">
              <a:solidFill>
                <a:schemeClr val="accent1"/>
              </a:solidFill>
            </a:endParaRPr>
          </a:p>
          <a:p>
            <a:endParaRPr lang="en-US" sz="2000" dirty="0"/>
          </a:p>
          <a:p>
            <a:r>
              <a:rPr lang="en-US" sz="2000" dirty="0" err="1"/>
              <a:t>Eksempler</a:t>
            </a:r>
            <a:r>
              <a:rPr lang="en-US" sz="2000" dirty="0"/>
              <a:t>: </a:t>
            </a:r>
            <a:r>
              <a:rPr lang="en-US" sz="2000" dirty="0" err="1"/>
              <a:t>Høyde</a:t>
            </a:r>
            <a:r>
              <a:rPr lang="en-US" sz="2000" dirty="0"/>
              <a:t>, </a:t>
            </a:r>
            <a:r>
              <a:rPr lang="en-US" sz="2000" dirty="0" err="1"/>
              <a:t>vekt</a:t>
            </a:r>
            <a:r>
              <a:rPr lang="en-US" sz="2000" dirty="0"/>
              <a:t>, </a:t>
            </a:r>
            <a:r>
              <a:rPr lang="en-US" sz="2000" dirty="0" err="1"/>
              <a:t>blodtrykk</a:t>
            </a:r>
            <a:r>
              <a:rPr lang="en-US" sz="2000" dirty="0"/>
              <a:t>, IQ, </a:t>
            </a:r>
            <a:r>
              <a:rPr lang="en-US" sz="2000" dirty="0" err="1"/>
              <a:t>ventetid</a:t>
            </a:r>
            <a:r>
              <a:rPr lang="en-US" sz="2000" dirty="0"/>
              <a:t>, alder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Sannsynligheten</a:t>
            </a:r>
            <a:r>
              <a:rPr lang="en-US" sz="2000" dirty="0"/>
              <a:t> for at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tilfeldig</a:t>
            </a:r>
            <a:r>
              <a:rPr lang="en-US" sz="2000" dirty="0"/>
              <a:t> </a:t>
            </a:r>
            <a:r>
              <a:rPr lang="en-US" sz="2000" dirty="0" err="1"/>
              <a:t>trukket</a:t>
            </a:r>
            <a:r>
              <a:rPr lang="en-US" sz="2000" dirty="0"/>
              <a:t> </a:t>
            </a:r>
            <a:r>
              <a:rPr lang="en-US" sz="2000" dirty="0" err="1"/>
              <a:t>mann</a:t>
            </a:r>
            <a:r>
              <a:rPr lang="en-US" sz="2000" dirty="0"/>
              <a:t> er </a:t>
            </a:r>
            <a:r>
              <a:rPr lang="en-US" sz="2000" dirty="0" err="1"/>
              <a:t>høyere</a:t>
            </a:r>
            <a:r>
              <a:rPr lang="en-US" sz="2000" dirty="0"/>
              <a:t> </a:t>
            </a:r>
            <a:r>
              <a:rPr lang="en-US" sz="2000" dirty="0" err="1"/>
              <a:t>enn</a:t>
            </a:r>
            <a:r>
              <a:rPr lang="en-US" sz="2000" dirty="0"/>
              <a:t> 190 cm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Sannsynligheten</a:t>
            </a:r>
            <a:r>
              <a:rPr lang="en-US" sz="2000" dirty="0"/>
              <a:t> for at </a:t>
            </a:r>
            <a:r>
              <a:rPr lang="en-US" sz="2000" dirty="0" err="1"/>
              <a:t>nødetatenes</a:t>
            </a:r>
            <a:r>
              <a:rPr lang="en-US" sz="2000" dirty="0"/>
              <a:t> </a:t>
            </a:r>
            <a:r>
              <a:rPr lang="en-US" sz="2000" dirty="0" err="1"/>
              <a:t>utrykningstid</a:t>
            </a:r>
            <a:r>
              <a:rPr lang="en-US" sz="2000" dirty="0"/>
              <a:t> </a:t>
            </a:r>
            <a:r>
              <a:rPr lang="en-US" sz="2000" dirty="0" err="1"/>
              <a:t>til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ulykke</a:t>
            </a:r>
            <a:r>
              <a:rPr lang="en-US" sz="2000" dirty="0"/>
              <a:t> er </a:t>
            </a:r>
            <a:r>
              <a:rPr lang="en-US" sz="2000" dirty="0" err="1"/>
              <a:t>mer</a:t>
            </a:r>
            <a:r>
              <a:rPr lang="en-US" sz="2000" dirty="0"/>
              <a:t> </a:t>
            </a:r>
            <a:r>
              <a:rPr lang="en-US" sz="2000" dirty="0" err="1"/>
              <a:t>enn</a:t>
            </a:r>
            <a:r>
              <a:rPr lang="en-US" sz="2000" dirty="0"/>
              <a:t> 20 </a:t>
            </a:r>
            <a:r>
              <a:rPr lang="en-US" sz="2000" dirty="0" err="1"/>
              <a:t>minutter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et </a:t>
            </a:r>
            <a:r>
              <a:rPr lang="en-US" sz="2000" dirty="0" err="1"/>
              <a:t>gitt</a:t>
            </a:r>
            <a:r>
              <a:rPr lang="en-US" sz="2000" dirty="0"/>
              <a:t> </a:t>
            </a:r>
            <a:r>
              <a:rPr lang="en-US" sz="2000" dirty="0" err="1"/>
              <a:t>distrikt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3BD357-BF2D-CDA7-9594-40C027CBC412}"/>
                  </a:ext>
                </a:extLst>
              </p:cNvPr>
              <p:cNvSpPr txBox="1"/>
              <p:nvPr/>
            </p:nvSpPr>
            <p:spPr>
              <a:xfrm>
                <a:off x="5600700" y="109126"/>
                <a:ext cx="6391274" cy="579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 err="1">
                    <a:solidFill>
                      <a:schemeClr val="accent1"/>
                    </a:solidFill>
                  </a:rPr>
                  <a:t>Kontinuerlig</a:t>
                </a:r>
                <a:r>
                  <a:rPr lang="en-US" sz="2000" u="sng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u="sng" dirty="0" err="1">
                    <a:solidFill>
                      <a:schemeClr val="accent1"/>
                    </a:solidFill>
                  </a:rPr>
                  <a:t>stokastisk</a:t>
                </a:r>
                <a:r>
                  <a:rPr lang="en-US" sz="2000" u="sng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u="sng" dirty="0" err="1">
                    <a:solidFill>
                      <a:schemeClr val="accent1"/>
                    </a:solidFill>
                  </a:rPr>
                  <a:t>variabel</a:t>
                </a:r>
                <a:endParaRPr lang="en-US" sz="2000" u="sng" dirty="0">
                  <a:solidFill>
                    <a:schemeClr val="accent1"/>
                  </a:solidFill>
                </a:endParaRPr>
              </a:p>
              <a:p>
                <a:endParaRPr lang="en-US" sz="2000" dirty="0"/>
              </a:p>
              <a:p>
                <a:r>
                  <a:rPr lang="nb-NO" sz="2000" dirty="0"/>
                  <a:t>For en kontinuerlig stokastisk variabel </a:t>
                </a:r>
                <a:r>
                  <a:rPr lang="nb-NO" sz="2000" i="1" dirty="0" err="1"/>
                  <a:t>X</a:t>
                </a:r>
                <a:r>
                  <a:rPr lang="nb-NO" sz="2000" i="1" dirty="0"/>
                  <a:t> d</a:t>
                </a:r>
                <a:r>
                  <a:rPr lang="nb-NO" sz="2000" dirty="0"/>
                  <a:t>efinerer vi den kumulative fordelingsfunksjonen til </a:t>
                </a:r>
                <a:r>
                  <a:rPr lang="nb-NO" sz="2000" i="1" dirty="0" err="1"/>
                  <a:t>X</a:t>
                </a:r>
                <a:r>
                  <a:rPr lang="nb-NO" sz="2000" dirty="0"/>
                  <a:t> ved </a:t>
                </a:r>
              </a:p>
              <a:p>
                <a:endParaRPr lang="nb-NO" sz="2000" dirty="0"/>
              </a:p>
              <a:p>
                <a:pPr lvl="4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sz="20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20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nb-NO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sz="2000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nb-NO" sz="2000" b="0" dirty="0"/>
              </a:p>
              <a:p>
                <a:pPr lvl="4"/>
                <a:endParaRPr lang="nb-NO" sz="2000" b="0" dirty="0"/>
              </a:p>
              <a:p>
                <a:r>
                  <a:rPr lang="nb-NO" sz="2000" dirty="0"/>
                  <a:t>Hvis den deriverte eksisterer, er tetthetsfunksjonen gitt ved</a:t>
                </a:r>
              </a:p>
              <a:p>
                <a:r>
                  <a:rPr lang="nb-NO" sz="2000" dirty="0"/>
                  <a:t>		 </a:t>
                </a:r>
                <a14:m>
                  <m:oMath xmlns:m="http://schemas.openxmlformats.org/officeDocument/2006/math">
                    <m:r>
                      <a:rPr lang="nb-NO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b-NO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b-NO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nb-NO" sz="2000" b="0" i="0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nb-NO" sz="2000" dirty="0"/>
                      <m:t>´</m:t>
                    </m:r>
                    <m:d>
                      <m:dPr>
                        <m:ctrlPr>
                          <a:rPr lang="nb-NO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nb-NO" sz="2000" b="0" i="0" dirty="0" smtClean="0"/>
                      <m:t>.</m:t>
                    </m:r>
                  </m:oMath>
                </a14:m>
                <a:endParaRPr lang="nb-NO" sz="2000" b="0" dirty="0"/>
              </a:p>
              <a:p>
                <a:endParaRPr lang="nb-NO" sz="2000" b="0" dirty="0"/>
              </a:p>
              <a:p>
                <a:r>
                  <a:rPr lang="nb-NO" sz="2000" dirty="0"/>
                  <a:t>Vi har 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nb-NO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nb-NO" sz="20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nb-NO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nb-NO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nb-NO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nb-NO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nb-NO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nb-NO" sz="20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nb-NO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nb-NO" sz="20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nb-NO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000" b="0" i="0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nb-NO" sz="2000" b="0" i="0" dirty="0" smtClean="0">
                          <a:latin typeface="Cambria Math" panose="02040503050406030204" pitchFamily="18" charset="0"/>
                        </a:rPr>
                        <m:t>og</m:t>
                      </m:r>
                    </m:oMath>
                  </m:oMathPara>
                </a14:m>
                <a:endParaRPr lang="nb-NO" sz="2000" b="0" dirty="0"/>
              </a:p>
              <a:p>
                <a:endParaRPr lang="nb-NO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nb-NO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nb-NO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nb-NO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nb-NO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b-NO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nb-NO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nb-NO" sz="20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nb-NO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nb-NO" sz="20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nb-NO" sz="2000" b="0" i="1" dirty="0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nb-NO" sz="2000" b="0" dirty="0"/>
              </a:p>
              <a:p>
                <a:endParaRPr lang="en-US" sz="2000" dirty="0"/>
              </a:p>
              <a:p>
                <a:endParaRPr lang="nb-NO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3BD357-BF2D-CDA7-9594-40C027CBC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700" y="109126"/>
                <a:ext cx="6391274" cy="5795882"/>
              </a:xfrm>
              <a:prstGeom prst="rect">
                <a:avLst/>
              </a:prstGeom>
              <a:blipFill>
                <a:blip r:embed="rId2"/>
                <a:stretch>
                  <a:fillRect l="-1050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E01C9B6-1082-3FE1-7C2A-4A93A5922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6" y="3587001"/>
            <a:ext cx="6246016" cy="29715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FDA9BD-621C-DDAB-EBF3-B87F9684D8BD}"/>
              </a:ext>
            </a:extLst>
          </p:cNvPr>
          <p:cNvSpPr txBox="1"/>
          <p:nvPr/>
        </p:nvSpPr>
        <p:spPr>
          <a:xfrm>
            <a:off x="751114" y="6488668"/>
            <a:ext cx="622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https://math24.net/probability-density-function.html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Håndskrift 3">
                <a:extLst>
                  <a:ext uri="{FF2B5EF4-FFF2-40B4-BE49-F238E27FC236}">
                    <a16:creationId xmlns:a16="http://schemas.microsoft.com/office/drawing/2014/main" id="{FD3B96FB-B877-6EC7-784E-A89AAD418709}"/>
                  </a:ext>
                </a:extLst>
              </p14:cNvPr>
              <p14:cNvContentPartPr/>
              <p14:nvPr/>
            </p14:nvContentPartPr>
            <p14:xfrm>
              <a:off x="0" y="2020680"/>
              <a:ext cx="8155800" cy="4654440"/>
            </p14:xfrm>
          </p:contentPart>
        </mc:Choice>
        <mc:Fallback>
          <p:pic>
            <p:nvPicPr>
              <p:cNvPr id="4" name="Håndskrift 3">
                <a:extLst>
                  <a:ext uri="{FF2B5EF4-FFF2-40B4-BE49-F238E27FC236}">
                    <a16:creationId xmlns:a16="http://schemas.microsoft.com/office/drawing/2014/main" id="{FD3B96FB-B877-6EC7-784E-A89AAD4187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2011320"/>
                <a:ext cx="8174520" cy="467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572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F6292A-8E3B-6DA9-4729-FD1A0DAEFEC4}"/>
                  </a:ext>
                </a:extLst>
              </p:cNvPr>
              <p:cNvSpPr txBox="1"/>
              <p:nvPr/>
            </p:nvSpPr>
            <p:spPr>
              <a:xfrm>
                <a:off x="776066" y="625098"/>
                <a:ext cx="7441058" cy="48240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b-NO" sz="2000" dirty="0"/>
                  <a:t>En kontinuerlig stokastisk variabel </a:t>
                </a:r>
                <a:r>
                  <a:rPr lang="nb-NO" sz="2000" i="1" dirty="0" err="1"/>
                  <a:t>X</a:t>
                </a:r>
                <a:r>
                  <a:rPr lang="nb-NO" sz="2000" dirty="0"/>
                  <a:t> med tetthetsfunksjon </a:t>
                </a:r>
                <a14:m>
                  <m:oMath xmlns:m="http://schemas.openxmlformats.org/officeDocument/2006/math">
                    <m:r>
                      <a:rPr lang="nb-NO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b-NO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b-NO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b-NO" sz="2000" dirty="0"/>
                  <a:t>har følgende egenskaper:</a:t>
                </a:r>
              </a:p>
              <a:p>
                <a:endParaRPr lang="nb-NO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nb-NO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nb-NO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b-NO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nb-NO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nb-NO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b-NO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nb-NO" sz="2000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nb-NO" sz="2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nb-NO" sz="20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b-NO" sz="20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b-NO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b-NO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nb-NO" sz="20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nb-NO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b-NO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000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nb-NO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b-NO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nb-NO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nb-NO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b-NO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nb-NO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nb-NO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b-NO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b-NO" sz="2000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nb-NO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b-NO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b-NO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b-NO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b-NO" sz="2000" b="0" i="0" dirty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nb-NO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b-NO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r>
                          <a:rPr lang="nb-NO" sz="20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nb-NO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nb-NO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nb-NO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nb-NO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b-NO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nb-NO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nb-NO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nb-NO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nb-NO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b-NO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nb-NO" sz="2000" i="1" dirty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nb-NO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b-NO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nb-NO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nb-NO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b-NO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nb-NO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nb-NO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b-NO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b-NO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b-NO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nb-NO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nb-NO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nb-NO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nb-NO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b-NO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nb-NO" sz="2000" i="1" dirty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nb-NO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F6292A-8E3B-6DA9-4729-FD1A0DAEF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66" y="625098"/>
                <a:ext cx="7441058" cy="4824078"/>
              </a:xfrm>
              <a:prstGeom prst="rect">
                <a:avLst/>
              </a:prstGeom>
              <a:blipFill>
                <a:blip r:embed="rId2"/>
                <a:stretch>
                  <a:fillRect l="-2457" t="-759" b="-17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D3CC91BC-0E4E-0FF9-752F-07BC8A839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935" y="1551372"/>
            <a:ext cx="6246016" cy="29715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47AA05-9AF5-2A80-1E42-1E7BE26C4539}"/>
              </a:ext>
            </a:extLst>
          </p:cNvPr>
          <p:cNvSpPr txBox="1"/>
          <p:nvPr/>
        </p:nvSpPr>
        <p:spPr>
          <a:xfrm>
            <a:off x="6379023" y="4453039"/>
            <a:ext cx="622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https://math24.net/probability-density-function.html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Håndskrift 4">
                <a:extLst>
                  <a:ext uri="{FF2B5EF4-FFF2-40B4-BE49-F238E27FC236}">
                    <a16:creationId xmlns:a16="http://schemas.microsoft.com/office/drawing/2014/main" id="{00EEE393-8CA7-0DA7-BC6B-C89A9E5E9FA0}"/>
                  </a:ext>
                </a:extLst>
              </p14:cNvPr>
              <p14:cNvContentPartPr/>
              <p14:nvPr/>
            </p14:nvContentPartPr>
            <p14:xfrm>
              <a:off x="4213440" y="2491200"/>
              <a:ext cx="7849080" cy="2235600"/>
            </p14:xfrm>
          </p:contentPart>
        </mc:Choice>
        <mc:Fallback>
          <p:pic>
            <p:nvPicPr>
              <p:cNvPr id="5" name="Håndskrift 4">
                <a:extLst>
                  <a:ext uri="{FF2B5EF4-FFF2-40B4-BE49-F238E27FC236}">
                    <a16:creationId xmlns:a16="http://schemas.microsoft.com/office/drawing/2014/main" id="{00EEE393-8CA7-0DA7-BC6B-C89A9E5E9F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04080" y="2481840"/>
                <a:ext cx="7867800" cy="225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04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1A7FC2-1718-8A4D-6203-99DCE952946E}"/>
                  </a:ext>
                </a:extLst>
              </p:cNvPr>
              <p:cNvSpPr txBox="1"/>
              <p:nvPr/>
            </p:nvSpPr>
            <p:spPr>
              <a:xfrm>
                <a:off x="405493" y="280238"/>
                <a:ext cx="5534025" cy="5625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Oppgave 16.6.6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0≤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0,                  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nb-NO" b="0" i="0" smtClean="0">
                                  <a:latin typeface="Cambria Math" panose="02040503050406030204" pitchFamily="18" charset="0"/>
                                </a:rPr>
                                <m:t>ellers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konstant</a:t>
                </a:r>
                <a:r>
                  <a:rPr lang="en-US" dirty="0"/>
                  <a:t>, </a:t>
                </a:r>
                <a:r>
                  <a:rPr lang="en-US" i="1" dirty="0"/>
                  <a:t>c.</a:t>
                </a:r>
              </a:p>
              <a:p>
                <a:endParaRPr lang="en-US" i="1" dirty="0"/>
              </a:p>
              <a:p>
                <a:r>
                  <a:rPr lang="en-US" dirty="0"/>
                  <a:t>a) Finn </a:t>
                </a:r>
                <a:r>
                  <a:rPr lang="en-US" dirty="0" err="1"/>
                  <a:t>verdien</a:t>
                </a:r>
                <a:r>
                  <a:rPr lang="en-US" dirty="0"/>
                  <a:t> </a:t>
                </a:r>
                <a:r>
                  <a:rPr lang="en-US" dirty="0" err="1"/>
                  <a:t>til</a:t>
                </a:r>
                <a:r>
                  <a:rPr lang="en-US" dirty="0"/>
                  <a:t> </a:t>
                </a:r>
                <a:r>
                  <a:rPr lang="en-US" i="1" dirty="0"/>
                  <a:t>c for at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skal</a:t>
                </a:r>
                <a:r>
                  <a:rPr lang="en-US" dirty="0"/>
                  <a:t> </a:t>
                </a:r>
                <a:r>
                  <a:rPr lang="en-US" dirty="0" err="1"/>
                  <a:t>være</a:t>
                </a:r>
                <a:r>
                  <a:rPr lang="en-US" dirty="0"/>
                  <a:t> </a:t>
                </a:r>
                <a:r>
                  <a:rPr lang="en-US" dirty="0" err="1"/>
                  <a:t>tetthetsfunksjon</a:t>
                </a:r>
                <a:r>
                  <a:rPr lang="en-US" dirty="0"/>
                  <a:t> </a:t>
                </a:r>
                <a:r>
                  <a:rPr lang="en-US" dirty="0" err="1"/>
                  <a:t>til</a:t>
                </a:r>
                <a:r>
                  <a:rPr lang="en-US" dirty="0"/>
                  <a:t> den </a:t>
                </a:r>
                <a:r>
                  <a:rPr lang="en-US" dirty="0" err="1"/>
                  <a:t>stokastiske</a:t>
                </a:r>
                <a:r>
                  <a:rPr lang="en-US" dirty="0"/>
                  <a:t> </a:t>
                </a:r>
                <a:r>
                  <a:rPr lang="en-US" dirty="0" err="1"/>
                  <a:t>variabelen</a:t>
                </a:r>
                <a:r>
                  <a:rPr lang="en-US" dirty="0"/>
                  <a:t> </a:t>
                </a:r>
                <a:r>
                  <a:rPr lang="en-US" i="1" dirty="0"/>
                  <a:t>X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nb-NO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sz="1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b-NO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nb-NO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nb-NO" sz="18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nb-NO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nb-NO" sz="18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nb-NO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nb-NO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nb-NO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b-NO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nb-NO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"/>
                                  <m:ctrlPr>
                                    <a:rPr lang="nb-NO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]"/>
                                      <m:ctrlPr>
                                        <a:rPr lang="nb-NO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nb-NO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nb-NO" i="1" dirty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nb-NO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nb-NO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nb-NO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nb-NO" i="1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nb-NO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nb-NO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  <m:r>
                        <a:rPr lang="nb-NO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nb-NO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nb-NO" sz="1800" b="0" i="1" dirty="0">
                  <a:latin typeface="Cambria Math" panose="02040503050406030204" pitchFamily="18" charset="0"/>
                </a:endParaRPr>
              </a:p>
              <a:p>
                <a:endParaRPr lang="nb-NO" sz="1800" b="0" i="1" dirty="0">
                  <a:latin typeface="Cambria Math" panose="02040503050406030204" pitchFamily="18" charset="0"/>
                </a:endParaRPr>
              </a:p>
              <a:p>
                <a:r>
                  <a:rPr lang="nb-NO" sz="1800" b="0" dirty="0">
                    <a:latin typeface="Cambria Math" panose="02040503050406030204" pitchFamily="18" charset="0"/>
                  </a:rPr>
                  <a:t>For at </a:t>
                </a:r>
                <a:r>
                  <a:rPr lang="nb-NO" sz="1800" b="0" i="1" dirty="0">
                    <a:latin typeface="Cambria Math" panose="02040503050406030204" pitchFamily="18" charset="0"/>
                  </a:rPr>
                  <a:t>f</a:t>
                </a:r>
                <a:r>
                  <a:rPr lang="nb-NO" sz="1800" b="0" dirty="0">
                    <a:latin typeface="Cambria Math" panose="02040503050406030204" pitchFamily="18" charset="0"/>
                  </a:rPr>
                  <a:t>  skal være en tetthetsfunksjon, må</a:t>
                </a:r>
              </a:p>
              <a:p>
                <a:endParaRPr lang="nb-NO" sz="1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nb-NO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sz="1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b-NO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nb-NO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nb-NO" sz="18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nb-NO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nb-NO" sz="18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nb-NO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nb-NO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nb-NO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1800" b="0" i="1" dirty="0" smtClean="0">
                          <a:latin typeface="Cambria Math" panose="02040503050406030204" pitchFamily="18" charset="0"/>
                        </a:rPr>
                        <m:t>1    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nb-NO" sz="1800" b="0" i="1" dirty="0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nb-NO" sz="1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sz="1800" b="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e>
                      </m:groupChr>
                      <m:r>
                        <a:rPr lang="nb-NO" sz="18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nb-NO" sz="18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nb-NO" sz="1800" b="0" i="1" dirty="0" smtClean="0">
                          <a:latin typeface="Cambria Math" panose="02040503050406030204" pitchFamily="18" charset="0"/>
                        </a:rPr>
                        <m:t>=3.</m:t>
                      </m:r>
                    </m:oMath>
                  </m:oMathPara>
                </a14:m>
                <a:endParaRPr lang="nb-NO" sz="1800" b="0" i="1" dirty="0">
                  <a:latin typeface="Cambria Math" panose="02040503050406030204" pitchFamily="18" charset="0"/>
                </a:endParaRPr>
              </a:p>
              <a:p>
                <a:endParaRPr lang="nb-NO" sz="1800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1A7FC2-1718-8A4D-6203-99DCE9529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93" y="280238"/>
                <a:ext cx="5534025" cy="5625707"/>
              </a:xfrm>
              <a:prstGeom prst="rect">
                <a:avLst/>
              </a:prstGeom>
              <a:blipFill>
                <a:blip r:embed="rId2"/>
                <a:stretch>
                  <a:fillRect l="-992" t="-650" r="-882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27CE35-8CA8-9E8D-F4AC-6E876466BD0C}"/>
                  </a:ext>
                </a:extLst>
              </p:cNvPr>
              <p:cNvSpPr txBox="1"/>
              <p:nvPr/>
            </p:nvSpPr>
            <p:spPr>
              <a:xfrm>
                <a:off x="6798130" y="280238"/>
                <a:ext cx="5128944" cy="5707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dirty="0">
                    <a:latin typeface="Cambria Math" panose="02040503050406030204" pitchFamily="18" charset="0"/>
                  </a:rPr>
                  <a:t>b) Finn </a:t>
                </a:r>
                <a:r>
                  <a:rPr lang="nb-NO" i="1" dirty="0">
                    <a:latin typeface="Cambria Math" panose="02040503050406030204" pitchFamily="18" charset="0"/>
                  </a:rPr>
                  <a:t>E(</a:t>
                </a:r>
                <a:r>
                  <a:rPr lang="nb-NO" i="1" dirty="0" err="1">
                    <a:latin typeface="Cambria Math" panose="02040503050406030204" pitchFamily="18" charset="0"/>
                  </a:rPr>
                  <a:t>X</a:t>
                </a:r>
                <a:r>
                  <a:rPr lang="nb-NO" i="1" dirty="0">
                    <a:latin typeface="Cambria Math" panose="02040503050406030204" pitchFamily="18" charset="0"/>
                  </a:rPr>
                  <a:t>)</a:t>
                </a:r>
              </a:p>
              <a:p>
                <a:endParaRPr lang="nb-NO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b-N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nb-N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nb-NO" sz="1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nb-NO" sz="1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b-NO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nb-NO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nb-NO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nb-NO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nb-NO" sz="18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b-NO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1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nb-NO" sz="1800" i="1" dirty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nb-NO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nb-NO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nb-NO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nb-NO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nb-NO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∙3</m:t>
                        </m:r>
                        <m:sSup>
                          <m:sSupPr>
                            <m:ctrlPr>
                              <a:rPr lang="nb-NO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nb-NO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nb-NO" i="1" dirty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nb-NO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nb-NO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nb-NO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nb-NO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nb-NO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nb-NO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nb-NO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nb-NO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nb-NO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nb-NO" i="1" dirty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nb-NO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nb-NO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"/>
                            <m:ctrlPr>
                              <a:rPr lang="nb-NO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]"/>
                                <m:ctrlPr>
                                  <a:rPr lang="nb-NO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nb-NO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b-NO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sSup>
                                      <m:sSupPr>
                                        <m:ctrlPr>
                                          <a:rPr lang="nb-NO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nb-NO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nb-NO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nb-NO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b>
                        <m:r>
                          <a:rPr lang="nb-NO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nb-NO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nb-NO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i="1" dirty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nb-NO" i="1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nb-NO" i="1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nb-NO" i="1" dirty="0">
                  <a:latin typeface="Cambria Math" panose="02040503050406030204" pitchFamily="18" charset="0"/>
                </a:endParaRPr>
              </a:p>
              <a:p>
                <a:endParaRPr lang="nb-NO" i="1" dirty="0">
                  <a:latin typeface="Cambria Math" panose="02040503050406030204" pitchFamily="18" charset="0"/>
                </a:endParaRPr>
              </a:p>
              <a:p>
                <a:endParaRPr lang="nb-NO" b="0" i="1" dirty="0">
                  <a:latin typeface="Cambria Math" panose="02040503050406030204" pitchFamily="18" charset="0"/>
                </a:endParaRPr>
              </a:p>
              <a:p>
                <a:r>
                  <a:rPr lang="nb-NO" dirty="0">
                    <a:latin typeface="Cambria Math" panose="02040503050406030204" pitchFamily="18" charset="0"/>
                  </a:rPr>
                  <a:t>c) Finn </a:t>
                </a:r>
                <a:r>
                  <a:rPr lang="nb-NO" i="1" dirty="0">
                    <a:latin typeface="Cambria Math" panose="02040503050406030204" pitchFamily="18" charset="0"/>
                  </a:rPr>
                  <a:t>Var(</a:t>
                </a:r>
                <a:r>
                  <a:rPr lang="nb-NO" i="1" dirty="0" err="1">
                    <a:latin typeface="Cambria Math" panose="02040503050406030204" pitchFamily="18" charset="0"/>
                  </a:rPr>
                  <a:t>X</a:t>
                </a:r>
                <a:r>
                  <a:rPr lang="nb-NO" i="1" dirty="0">
                    <a:latin typeface="Cambria Math" panose="02040503050406030204" pitchFamily="18" charset="0"/>
                  </a:rPr>
                  <a:t>)</a:t>
                </a:r>
              </a:p>
              <a:p>
                <a:endParaRPr lang="nb-NO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nb-NO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b-NO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nb-NO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nb-NO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b-NO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b-NO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b-NO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nb-NO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nb-NO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b-NO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nb-NO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nb-NO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nb-NO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nb-NO" dirty="0"/>
              </a:p>
              <a:p>
                <a:endParaRPr lang="nb-NO" sz="1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nb-NO" sz="1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nb-NO" sz="1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nb-NO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nb-NO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b-NO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b-NO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nb-NO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b-NO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nb-NO" i="1" dirty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nb-NO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nb-NO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b-NO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nb-NO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nb-NO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nb-NO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b-NO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nb-NO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nb-NO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nb-NO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nb-NO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nb-NO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nb-NO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nb-NO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nb-NO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b="0" i="1" dirty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sSup>
                                <m:sSupPr>
                                  <m:ctrlPr>
                                    <a:rPr lang="nb-NO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b-N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nb-NO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b="0" i="1" dirty="0" smtClean="0"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  <m:sSup>
                                <m:sSupPr>
                                  <m:ctrlPr>
                                    <a:rPr lang="nb-N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b-N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nb-NO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nb-NO" i="1" dirty="0">
                  <a:latin typeface="Cambria Math" panose="02040503050406030204" pitchFamily="18" charset="0"/>
                </a:endParaRPr>
              </a:p>
              <a:p>
                <a:endParaRPr lang="nb-NO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dirty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b-NO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"/>
                              <m:ctrlPr>
                                <a:rPr lang="nb-NO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nb-NO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nb-NO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nb-NO" i="1" dirty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sSup>
                                        <m:sSupPr>
                                          <m:ctrlPr>
                                            <a:rPr lang="nb-NO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nb-NO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nb-NO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nb-NO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nb-NO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nb-NO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  <m:r>
                                            <a:rPr lang="nb-NO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nb-NO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nb-NO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nb-NO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nb-NO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27</m:t>
                                          </m:r>
                                          <m:r>
                                            <a:rPr lang="nb-NO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nb-NO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16∙3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nb-NO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nb-NO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nb-NO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nb-NO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27CE35-8CA8-9E8D-F4AC-6E876466B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130" y="280238"/>
                <a:ext cx="5128944" cy="5707140"/>
              </a:xfrm>
              <a:prstGeom prst="rect">
                <a:avLst/>
              </a:prstGeom>
              <a:blipFill>
                <a:blip r:embed="rId3"/>
                <a:stretch>
                  <a:fillRect l="-950" t="-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Håndskrift 3">
                <a:extLst>
                  <a:ext uri="{FF2B5EF4-FFF2-40B4-BE49-F238E27FC236}">
                    <a16:creationId xmlns:a16="http://schemas.microsoft.com/office/drawing/2014/main" id="{DEA9F857-9053-4E11-93F6-713515852502}"/>
                  </a:ext>
                </a:extLst>
              </p14:cNvPr>
              <p14:cNvContentPartPr/>
              <p14:nvPr/>
            </p14:nvContentPartPr>
            <p14:xfrm>
              <a:off x="1344240" y="3120480"/>
              <a:ext cx="338760" cy="814680"/>
            </p14:xfrm>
          </p:contentPart>
        </mc:Choice>
        <mc:Fallback>
          <p:pic>
            <p:nvPicPr>
              <p:cNvPr id="4" name="Håndskrift 3">
                <a:extLst>
                  <a:ext uri="{FF2B5EF4-FFF2-40B4-BE49-F238E27FC236}">
                    <a16:creationId xmlns:a16="http://schemas.microsoft.com/office/drawing/2014/main" id="{DEA9F857-9053-4E11-93F6-7135158525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4880" y="3111120"/>
                <a:ext cx="357480" cy="83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38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C82596-676A-E7D3-39FA-A4B015B0F581}"/>
              </a:ext>
            </a:extLst>
          </p:cNvPr>
          <p:cNvSpPr txBox="1"/>
          <p:nvPr/>
        </p:nvSpPr>
        <p:spPr>
          <a:xfrm>
            <a:off x="832102" y="243512"/>
            <a:ext cx="461834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2000" u="sng" dirty="0"/>
              <a:t>Eksempel:</a:t>
            </a:r>
          </a:p>
          <a:p>
            <a:endParaRPr lang="nb-NO" sz="2400" dirty="0">
              <a:solidFill>
                <a:schemeClr val="accent1"/>
              </a:solidFill>
            </a:endParaRPr>
          </a:p>
          <a:p>
            <a:r>
              <a:rPr lang="nb-NO" dirty="0"/>
              <a:t>La</a:t>
            </a:r>
            <a:r>
              <a:rPr lang="nb-NO" i="1" dirty="0"/>
              <a:t> </a:t>
            </a:r>
            <a:r>
              <a:rPr lang="nb-NO" i="1" dirty="0" err="1"/>
              <a:t>X</a:t>
            </a:r>
            <a:r>
              <a:rPr lang="nb-NO" dirty="0"/>
              <a:t> være utfallet av to terningkast</a:t>
            </a:r>
          </a:p>
          <a:p>
            <a:endParaRPr lang="nb-NO" i="1" dirty="0"/>
          </a:p>
          <a:p>
            <a:r>
              <a:rPr lang="nb-NO" i="1" dirty="0"/>
              <a:t>11    12    13    14    15    16</a:t>
            </a:r>
          </a:p>
          <a:p>
            <a:r>
              <a:rPr lang="nb-NO" i="1" dirty="0"/>
              <a:t>21    22    23    24    25    26</a:t>
            </a:r>
          </a:p>
          <a:p>
            <a:r>
              <a:rPr lang="nb-NO" i="1" dirty="0"/>
              <a:t>31    32    33    34    35    36</a:t>
            </a:r>
          </a:p>
          <a:p>
            <a:r>
              <a:rPr lang="nb-NO" i="1" dirty="0"/>
              <a:t>41    42    43    44    45    46</a:t>
            </a:r>
          </a:p>
          <a:p>
            <a:r>
              <a:rPr lang="nb-NO" i="1" dirty="0"/>
              <a:t>51   52    53    54    55    56</a:t>
            </a:r>
          </a:p>
          <a:p>
            <a:r>
              <a:rPr lang="nb-NO" i="1" dirty="0"/>
              <a:t>61   62    63    64    65    66</a:t>
            </a:r>
          </a:p>
          <a:p>
            <a:r>
              <a:rPr lang="nb-NO" i="1" dirty="0"/>
              <a:t>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CAC276-E186-6A12-E4DD-061929A6E680}"/>
                  </a:ext>
                </a:extLst>
              </p:cNvPr>
              <p:cNvSpPr txBox="1"/>
              <p:nvPr/>
            </p:nvSpPr>
            <p:spPr>
              <a:xfrm>
                <a:off x="381964" y="3723736"/>
                <a:ext cx="3952875" cy="3038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nb-NO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=(1,1)</m:t>
                          </m:r>
                        </m:e>
                      </m:d>
                      <m:r>
                        <a:rPr lang="nb-NO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nb-NO" b="0" dirty="0">
                  <a:solidFill>
                    <a:srgbClr val="FF0000"/>
                  </a:solidFill>
                </a:endParaRPr>
              </a:p>
              <a:p>
                <a:endParaRPr lang="nb-NO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=(1,4)</m:t>
                          </m:r>
                        </m:e>
                      </m:d>
                      <m:r>
                        <a:rPr lang="nb-NO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nb-NO" b="0" dirty="0"/>
              </a:p>
              <a:p>
                <a:endParaRPr lang="nb-NO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=(6,6)</m:t>
                          </m:r>
                        </m:e>
                      </m:d>
                      <m:r>
                        <a:rPr lang="nb-NO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nb-NO" b="0" dirty="0">
                  <a:solidFill>
                    <a:srgbClr val="7030A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CAC276-E186-6A12-E4DD-061929A6E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64" y="3723736"/>
                <a:ext cx="3952875" cy="30385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8F786DB9-7625-1565-795F-9EF088B37C1B}"/>
              </a:ext>
            </a:extLst>
          </p:cNvPr>
          <p:cNvSpPr/>
          <p:nvPr/>
        </p:nvSpPr>
        <p:spPr>
          <a:xfrm>
            <a:off x="695739" y="1490870"/>
            <a:ext cx="636104" cy="3876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4D113F-79C4-B531-57BA-A26745E5ABFA}"/>
              </a:ext>
            </a:extLst>
          </p:cNvPr>
          <p:cNvSpPr/>
          <p:nvPr/>
        </p:nvSpPr>
        <p:spPr>
          <a:xfrm>
            <a:off x="2040349" y="1520880"/>
            <a:ext cx="636104" cy="38762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A3A2ED-F686-D294-B1F2-585F9B5C4B07}"/>
              </a:ext>
            </a:extLst>
          </p:cNvPr>
          <p:cNvSpPr/>
          <p:nvPr/>
        </p:nvSpPr>
        <p:spPr>
          <a:xfrm>
            <a:off x="2901371" y="2873059"/>
            <a:ext cx="601838" cy="36841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38C0A6-5535-6F30-5219-6205B31D997E}"/>
                  </a:ext>
                </a:extLst>
              </p:cNvPr>
              <p:cNvSpPr txBox="1"/>
              <p:nvPr/>
            </p:nvSpPr>
            <p:spPr>
              <a:xfrm>
                <a:off x="6477000" y="2411897"/>
                <a:ext cx="3952875" cy="3349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dirty="0">
                    <a:latin typeface="Cambria Math" panose="02040503050406030204" pitchFamily="18" charset="0"/>
                  </a:rPr>
                  <a:t>La </a:t>
                </a:r>
                <a:r>
                  <a:rPr lang="nb-NO" i="1" dirty="0">
                    <a:latin typeface="Cambria Math" panose="02040503050406030204" pitchFamily="18" charset="0"/>
                  </a:rPr>
                  <a:t>Y  </a:t>
                </a:r>
                <a:r>
                  <a:rPr lang="nb-NO" dirty="0">
                    <a:latin typeface="Cambria Math" panose="02040503050406030204" pitchFamily="18" charset="0"/>
                  </a:rPr>
                  <a:t>være en </a:t>
                </a:r>
                <a:r>
                  <a:rPr lang="nb-NO">
                    <a:latin typeface="Cambria Math" panose="02040503050406030204" pitchFamily="18" charset="0"/>
                  </a:rPr>
                  <a:t>stokastisk variabel </a:t>
                </a:r>
                <a:r>
                  <a:rPr lang="nb-NO" dirty="0">
                    <a:latin typeface="Cambria Math" panose="02040503050406030204" pitchFamily="18" charset="0"/>
                  </a:rPr>
                  <a:t>definert som summen av to terningkast. </a:t>
                </a:r>
              </a:p>
              <a:p>
                <a:endParaRPr lang="nb-NO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nb-NO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nb-N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nb-NO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nb-N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nb-NO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nb-NO" b="0" dirty="0">
                  <a:solidFill>
                    <a:srgbClr val="00B050"/>
                  </a:solidFill>
                </a:endParaRPr>
              </a:p>
              <a:p>
                <a:endParaRPr lang="nb-NO" dirty="0">
                  <a:solidFill>
                    <a:srgbClr val="00B050"/>
                  </a:solidFill>
                </a:endParaRPr>
              </a:p>
              <a:p>
                <a:endParaRPr lang="nb-NO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6 ≤</m:t>
                          </m:r>
                          <m:r>
                            <a:rPr lang="nb-NO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nb-NO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≤8</m:t>
                          </m:r>
                        </m:e>
                      </m:d>
                      <m:r>
                        <a:rPr lang="nb-NO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nb-NO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nb-NO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nb-NO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nb-NO" b="0" dirty="0">
                  <a:solidFill>
                    <a:srgbClr val="FFC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38C0A6-5535-6F30-5219-6205B31D9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411897"/>
                <a:ext cx="3952875" cy="3349122"/>
              </a:xfrm>
              <a:prstGeom prst="rect">
                <a:avLst/>
              </a:prstGeom>
              <a:blipFill>
                <a:blip r:embed="rId3"/>
                <a:stretch>
                  <a:fillRect l="-1389" t="-127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12BB41E-4AA3-681F-E49F-72865517B8AB}"/>
              </a:ext>
            </a:extLst>
          </p:cNvPr>
          <p:cNvSpPr/>
          <p:nvPr/>
        </p:nvSpPr>
        <p:spPr>
          <a:xfrm rot="-1620000">
            <a:off x="2122739" y="2555854"/>
            <a:ext cx="1816568" cy="79907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89D5563-861F-E6BA-6E3B-E5148F872C77}"/>
              </a:ext>
            </a:extLst>
          </p:cNvPr>
          <p:cNvSpPr/>
          <p:nvPr/>
        </p:nvSpPr>
        <p:spPr>
          <a:xfrm rot="-1740000">
            <a:off x="646003" y="1944389"/>
            <a:ext cx="3088278" cy="67334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Dice with solid fill">
            <a:extLst>
              <a:ext uri="{FF2B5EF4-FFF2-40B4-BE49-F238E27FC236}">
                <a16:creationId xmlns:a16="http://schemas.microsoft.com/office/drawing/2014/main" id="{EEE09D67-DBC7-0374-7150-D01EB09BE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6049" y="243512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2114A1-8C9A-5D82-FE64-F6999099B293}"/>
                  </a:ext>
                </a:extLst>
              </p:cNvPr>
              <p:cNvSpPr txBox="1"/>
              <p:nvPr/>
            </p:nvSpPr>
            <p:spPr>
              <a:xfrm>
                <a:off x="6477000" y="366967"/>
                <a:ext cx="6096000" cy="667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sz="1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1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nb-NO" sz="1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8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nb-NO" sz="18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Antall</m:t>
                          </m:r>
                          <m:r>
                            <a:rPr lang="nb-NO" sz="18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nb-NO" sz="18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gunstige</m:t>
                          </m:r>
                          <m:r>
                            <a:rPr lang="nb-NO" sz="18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nb-NO" sz="18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utfall</m:t>
                          </m:r>
                          <m:r>
                            <a:rPr lang="nb-NO" sz="18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nb-NO" sz="18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for</m:t>
                          </m:r>
                          <m:r>
                            <a:rPr lang="nb-NO" sz="18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nb-NO" sz="18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hendelsen</m:t>
                          </m:r>
                          <m:r>
                            <a:rPr lang="nb-NO" sz="18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nb-NO" sz="18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nb-NO" sz="18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Antall</m:t>
                          </m:r>
                          <m:r>
                            <a:rPr lang="nb-NO" sz="18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nb-NO" sz="18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mulige</m:t>
                          </m:r>
                          <m:r>
                            <a:rPr lang="nb-NO" sz="18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nb-NO" sz="18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utfall</m:t>
                          </m:r>
                        </m:den>
                      </m:f>
                    </m:oMath>
                  </m:oMathPara>
                </a14:m>
                <a:endParaRPr lang="nb-NO" sz="1800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2114A1-8C9A-5D82-FE64-F6999099B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66967"/>
                <a:ext cx="6096000" cy="6674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27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97C849-4719-29DC-D885-1F7F4DF2FBA9}"/>
              </a:ext>
            </a:extLst>
          </p:cNvPr>
          <p:cNvSpPr txBox="1"/>
          <p:nvPr/>
        </p:nvSpPr>
        <p:spPr>
          <a:xfrm>
            <a:off x="1068405" y="374018"/>
            <a:ext cx="8128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Eksempel:</a:t>
            </a:r>
          </a:p>
          <a:p>
            <a:endParaRPr lang="en-US" sz="2000" u="sng" dirty="0"/>
          </a:p>
          <a:p>
            <a:r>
              <a:rPr lang="en-US" sz="2000" dirty="0"/>
              <a:t>Den </a:t>
            </a:r>
            <a:r>
              <a:rPr lang="en-US" sz="2000" dirty="0" err="1"/>
              <a:t>stokastiske</a:t>
            </a:r>
            <a:r>
              <a:rPr lang="en-US" sz="2000" dirty="0"/>
              <a:t> </a:t>
            </a:r>
            <a:r>
              <a:rPr lang="en-US" sz="2000" dirty="0" err="1"/>
              <a:t>variabelen</a:t>
            </a:r>
            <a:r>
              <a:rPr lang="en-US" sz="2000" dirty="0"/>
              <a:t> </a:t>
            </a:r>
            <a:r>
              <a:rPr lang="en-US" sz="2000" i="1" dirty="0"/>
              <a:t>X </a:t>
            </a:r>
            <a:r>
              <a:rPr lang="en-US" sz="2000" dirty="0" err="1"/>
              <a:t>har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sannsynlighetsfordeling</a:t>
            </a:r>
            <a:r>
              <a:rPr lang="en-US" sz="2000" dirty="0"/>
              <a:t> </a:t>
            </a:r>
            <a:r>
              <a:rPr lang="en-US" sz="2000" dirty="0" err="1"/>
              <a:t>gitt</a:t>
            </a:r>
            <a:r>
              <a:rPr lang="en-US" sz="2000" dirty="0"/>
              <a:t> </a:t>
            </a:r>
            <a:r>
              <a:rPr lang="en-US" sz="2000" dirty="0" err="1"/>
              <a:t>ved</a:t>
            </a:r>
            <a:r>
              <a:rPr lang="en-US" sz="2000" dirty="0"/>
              <a:t> </a:t>
            </a:r>
            <a:r>
              <a:rPr lang="en-US" sz="2000" dirty="0" err="1"/>
              <a:t>tabellen</a:t>
            </a:r>
            <a:r>
              <a:rPr lang="en-US" sz="2000" dirty="0"/>
              <a:t> </a:t>
            </a:r>
            <a:r>
              <a:rPr lang="en-US" sz="2000" dirty="0" err="1"/>
              <a:t>nedenfor</a:t>
            </a:r>
            <a:r>
              <a:rPr lang="en-US" sz="2000" dirty="0"/>
              <a:t>. Finn </a:t>
            </a:r>
            <a:r>
              <a:rPr lang="en-US" sz="2000" i="1" dirty="0"/>
              <a:t>P(X=2) </a:t>
            </a:r>
            <a:r>
              <a:rPr lang="en-US" sz="2000" dirty="0" err="1"/>
              <a:t>og</a:t>
            </a:r>
            <a:r>
              <a:rPr lang="en-US" sz="2000" dirty="0"/>
              <a:t> </a:t>
            </a:r>
            <a:r>
              <a:rPr lang="en-US" sz="2000" i="1" dirty="0"/>
              <a:t>P(X=3).</a:t>
            </a:r>
            <a:endParaRPr lang="en-US" sz="2000" u="sng" dirty="0"/>
          </a:p>
          <a:p>
            <a:endParaRPr lang="en-US" u="sng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FC5922D-1C3A-F592-3471-845E5AFC1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132612"/>
              </p:ext>
            </p:extLst>
          </p:nvPr>
        </p:nvGraphicFramePr>
        <p:xfrm>
          <a:off x="1146476" y="226933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5074369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113195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336813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1620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94242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8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6051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45534F-5592-1AA6-258D-D91AAEB97D26}"/>
                  </a:ext>
                </a:extLst>
              </p:cNvPr>
              <p:cNvSpPr txBox="1"/>
              <p:nvPr/>
            </p:nvSpPr>
            <p:spPr>
              <a:xfrm>
                <a:off x="1068405" y="3429000"/>
                <a:ext cx="81280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2000" dirty="0"/>
                  <a:t>Vi husker at sannsynlighetsfordelingen må oppfylle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nb-NO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b-NO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nb-NO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nb-NO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nb-NO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nb-NO" sz="2000" b="0" dirty="0"/>
              </a:p>
              <a:p>
                <a:endParaRPr lang="en-US" sz="2000" u="sng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b-NO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</m:e>
                      </m:d>
                      <m:r>
                        <a:rPr lang="nb-NO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0.3+0.2+0.4=0.9</m:t>
                      </m:r>
                    </m:oMath>
                  </m:oMathPara>
                </a14:m>
                <a:endParaRPr lang="en-US" sz="2000" u="sng" dirty="0"/>
              </a:p>
              <a:p>
                <a:endParaRPr lang="en-US" sz="2000" u="sng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sz="2000" i="1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=1−0.9=0.1.</m:t>
                      </m:r>
                    </m:oMath>
                  </m:oMathPara>
                </a14:m>
                <a:endParaRPr lang="en-US" sz="2000" u="sng" dirty="0"/>
              </a:p>
              <a:p>
                <a:endParaRPr lang="en-US" sz="2000" u="sng" dirty="0"/>
              </a:p>
              <a:p>
                <a14:m>
                  <m:oMath xmlns:m="http://schemas.openxmlformats.org/officeDocument/2006/math">
                    <m:r>
                      <a:rPr lang="nb-NO" sz="20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nb-NO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kan </a:t>
                </a:r>
                <a:r>
                  <a:rPr lang="en-US" sz="2000" dirty="0" err="1"/>
                  <a:t>ikke</a:t>
                </a:r>
                <a:r>
                  <a:rPr lang="en-US" sz="2000" dirty="0"/>
                  <a:t> ta </a:t>
                </a:r>
                <a:r>
                  <a:rPr lang="en-US" sz="2000" dirty="0" err="1"/>
                  <a:t>verdien</a:t>
                </a:r>
                <a:r>
                  <a:rPr lang="en-US" sz="2000" dirty="0"/>
                  <a:t> 3, </a:t>
                </a:r>
                <a:r>
                  <a:rPr lang="en-US" sz="2000" dirty="0" err="1"/>
                  <a:t>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nb-NO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sz="2000" u="sng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45534F-5592-1AA6-258D-D91AAEB97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405" y="3429000"/>
                <a:ext cx="8128000" cy="2246769"/>
              </a:xfrm>
              <a:prstGeom prst="rect">
                <a:avLst/>
              </a:prstGeom>
              <a:blipFill>
                <a:blip r:embed="rId2"/>
                <a:stretch>
                  <a:fillRect l="-750" t="-22011" b="-380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98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233C80-38BD-35DE-7414-BE1E5A5A1D6A}"/>
                  </a:ext>
                </a:extLst>
              </p:cNvPr>
              <p:cNvSpPr txBox="1"/>
              <p:nvPr/>
            </p:nvSpPr>
            <p:spPr>
              <a:xfrm>
                <a:off x="618766" y="415910"/>
                <a:ext cx="9146406" cy="5081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u="sng" dirty="0">
                    <a:solidFill>
                      <a:schemeClr val="accent1"/>
                    </a:solidFill>
                  </a:rPr>
                  <a:t>Forventningsverdi, </a:t>
                </a:r>
                <a:r>
                  <a:rPr lang="en-US" sz="2000" u="sng" dirty="0" err="1">
                    <a:solidFill>
                      <a:schemeClr val="accent1"/>
                    </a:solidFill>
                  </a:rPr>
                  <a:t>varians</a:t>
                </a:r>
                <a:r>
                  <a:rPr lang="en-US" sz="2000" u="sng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u="sng" dirty="0" err="1">
                    <a:solidFill>
                      <a:schemeClr val="accent1"/>
                    </a:solidFill>
                  </a:rPr>
                  <a:t>og</a:t>
                </a:r>
                <a:r>
                  <a:rPr lang="en-US" sz="2000" u="sng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u="sng" dirty="0" err="1">
                    <a:solidFill>
                      <a:schemeClr val="accent1"/>
                    </a:solidFill>
                  </a:rPr>
                  <a:t>standardavvik</a:t>
                </a:r>
                <a:endParaRPr lang="en-US" sz="2000" u="sng" dirty="0">
                  <a:solidFill>
                    <a:schemeClr val="accent1"/>
                  </a:solidFill>
                </a:endParaRP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 err="1"/>
                  <a:t>Forventningen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til</a:t>
                </a:r>
                <a:r>
                  <a:rPr lang="en-US" sz="2000" dirty="0"/>
                  <a:t> en </a:t>
                </a:r>
                <a:r>
                  <a:rPr lang="en-US" sz="2000" dirty="0" err="1"/>
                  <a:t>stokastisk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variabel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sz="200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sz="20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nb-NO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nb-NO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nb-NO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defineres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ved</a:t>
                </a:r>
                <a:r>
                  <a:rPr lang="en-US" sz="2000" dirty="0"/>
                  <a:t> </a:t>
                </a:r>
              </a:p>
              <a:p>
                <a:r>
                  <a:rPr lang="en-US" sz="2000" b="0" dirty="0"/>
                  <a:t>		</a:t>
                </a:r>
              </a:p>
              <a:p>
                <a:r>
                  <a:rPr lang="en-US" sz="200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sz="20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b-NO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 err="1"/>
                  <a:t>Variansen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sz="2000">
                        <a:latin typeface="Cambria Math" panose="02040503050406030204" pitchFamily="18" charset="0"/>
                      </a:rPr>
                      <m:t>Var</m:t>
                    </m:r>
                    <m:r>
                      <a:rPr lang="nb-NO" sz="20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nb-NO" sz="2000">
                        <a:latin typeface="Cambria Math" panose="02040503050406030204" pitchFamily="18" charset="0"/>
                      </a:rPr>
                      <m:t>X</m:t>
                    </m:r>
                    <m:r>
                      <a:rPr lang="nb-NO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defineres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ved</a:t>
                </a:r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		</a:t>
                </a:r>
              </a:p>
              <a:p>
                <a:r>
                  <a:rPr lang="en-US" sz="200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sz="200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nb-NO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b-NO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nb-NO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b-NO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b-NO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b-NO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nb-NO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nb-NO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nb-NO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 err="1"/>
                  <a:t>Standardavviket</a:t>
                </a:r>
                <a:r>
                  <a:rPr lang="en-US" sz="2000" dirty="0"/>
                  <a:t>, std</a:t>
                </a:r>
                <a:r>
                  <a:rPr lang="en-US" sz="2000" i="1" dirty="0"/>
                  <a:t>(X),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defineres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ved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sz="2000" b="0" i="0" smtClean="0">
                        <a:latin typeface="Cambria Math" panose="02040503050406030204" pitchFamily="18" charset="0"/>
                      </a:rPr>
                      <m:t>std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nb-NO" sz="2000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nb-NO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233C80-38BD-35DE-7414-BE1E5A5A1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66" y="415910"/>
                <a:ext cx="9146406" cy="5081712"/>
              </a:xfrm>
              <a:prstGeom prst="rect">
                <a:avLst/>
              </a:prstGeom>
              <a:blipFill>
                <a:blip r:embed="rId2"/>
                <a:stretch>
                  <a:fillRect l="-733" t="-600" b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3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233C80-38BD-35DE-7414-BE1E5A5A1D6A}"/>
                  </a:ext>
                </a:extLst>
              </p:cNvPr>
              <p:cNvSpPr txBox="1"/>
              <p:nvPr/>
            </p:nvSpPr>
            <p:spPr>
              <a:xfrm>
                <a:off x="5344160" y="881668"/>
                <a:ext cx="6891383" cy="4929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−10 </m:t>
                        </m:r>
                        <m:r>
                          <m:rPr>
                            <m:sty m:val="p"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</a:rPr>
                      <m:t>+10 </m:t>
                    </m:r>
                    <m:r>
                      <m:rPr>
                        <m:sty m:val="p"/>
                      </m:rPr>
                      <a:rPr lang="nb-NO" b="0" i="0" smtClean="0">
                        <a:latin typeface="Cambria Math" panose="02040503050406030204" pitchFamily="18" charset="0"/>
                      </a:rPr>
                      <m:t>kr</m:t>
                    </m:r>
                    <m:r>
                      <a:rPr lang="nb-N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nb-NO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</a:rPr>
                      <m:t>=−1.1</m:t>
                    </m:r>
                  </m:oMath>
                </a14:m>
                <a:r>
                  <a:rPr lang="en-US" dirty="0"/>
                  <a:t> kr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nb-NO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b-NO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nb-N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1600"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sty m:val="p"/>
                        </m:rPr>
                        <a:rPr lang="nb-NO" sz="1600" b="0" i="0" smtClean="0">
                          <a:latin typeface="Cambria Math" panose="02040503050406030204" pitchFamily="18" charset="0"/>
                        </a:rPr>
                        <m:t>ar</m:t>
                      </m:r>
                      <m:d>
                        <m:d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b-NO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𝑘𝑟</m:t>
                              </m:r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  <m:t>−1.1</m:t>
                                  </m:r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  <m:t>𝑘𝑟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b-N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nb-NO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b-NO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𝑘𝑟</m:t>
                              </m:r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  <m:t>−1.1</m:t>
                                  </m:r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  <m:t>𝑘𝑟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b-N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nb-NO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=98.77</m:t>
                      </m:r>
                      <m:sSup>
                        <m:sSupPr>
                          <m:ctrlPr>
                            <a:rPr lang="nb-NO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𝑘𝑟</m:t>
                          </m:r>
                        </m:e>
                        <m:sup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>
                        <a:latin typeface="Cambria Math" panose="02040503050406030204" pitchFamily="18" charset="0"/>
                      </a:rPr>
                      <m:t>std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nb-NO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smtClean="0">
                        <a:latin typeface="Cambria Math" panose="02040503050406030204" pitchFamily="18" charset="0"/>
                      </a:rPr>
                      <m:t>std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nb-NO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98.77 </m:t>
                        </m:r>
                        <m:sSup>
                          <m:sSup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𝑘𝑟</m:t>
                            </m:r>
                          </m:e>
                          <m:sup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nb-NO" b="0" i="1" smtClean="0">
                        <a:latin typeface="Cambria Math" panose="02040503050406030204" pitchFamily="18" charset="0"/>
                      </a:rPr>
                      <m:t>=9.94</m:t>
                    </m:r>
                  </m:oMath>
                </a14:m>
                <a:r>
                  <a:rPr lang="en-US" dirty="0"/>
                  <a:t> kr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233C80-38BD-35DE-7414-BE1E5A5A1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160" y="881668"/>
                <a:ext cx="6891383" cy="4929683"/>
              </a:xfrm>
              <a:prstGeom prst="rect">
                <a:avLst/>
              </a:prstGeom>
              <a:blipFill>
                <a:blip r:embed="rId2"/>
                <a:stretch>
                  <a:fillRect t="-903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393522D-BC4C-676E-79FE-550D66CD1EA4}"/>
                  </a:ext>
                </a:extLst>
              </p:cNvPr>
              <p:cNvSpPr txBox="1"/>
              <p:nvPr/>
            </p:nvSpPr>
            <p:spPr>
              <a:xfrm>
                <a:off x="510139" y="310824"/>
                <a:ext cx="4620662" cy="6400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Eksempel: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Kaster</a:t>
                </a:r>
                <a:r>
                  <a:rPr lang="en-US" dirty="0"/>
                  <a:t> to </a:t>
                </a:r>
                <a:r>
                  <a:rPr lang="en-US" dirty="0" err="1"/>
                  <a:t>terninger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Innsats</a:t>
                </a:r>
                <a:r>
                  <a:rPr lang="en-US" dirty="0"/>
                  <a:t> 10 </a:t>
                </a:r>
                <a:r>
                  <a:rPr lang="en-US" dirty="0" err="1"/>
                  <a:t>kr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Banken</a:t>
                </a:r>
                <a:r>
                  <a:rPr lang="en-US" dirty="0"/>
                  <a:t> </a:t>
                </a:r>
                <a:r>
                  <a:rPr lang="en-US" dirty="0" err="1"/>
                  <a:t>vinner</a:t>
                </a:r>
                <a:r>
                  <a:rPr lang="en-US" dirty="0"/>
                  <a:t> </a:t>
                </a:r>
                <a:r>
                  <a:rPr lang="en-US" dirty="0" err="1"/>
                  <a:t>hvis</a:t>
                </a:r>
                <a:r>
                  <a:rPr lang="en-US" dirty="0"/>
                  <a:t> </a:t>
                </a:r>
                <a:r>
                  <a:rPr lang="en-US" dirty="0" err="1"/>
                  <a:t>summen</a:t>
                </a:r>
                <a:r>
                  <a:rPr lang="en-US" dirty="0"/>
                  <a:t> ≤ 5 </a:t>
                </a:r>
                <a:r>
                  <a:rPr lang="en-US" dirty="0" err="1"/>
                  <a:t>eller</a:t>
                </a:r>
                <a:r>
                  <a:rPr lang="en-US" dirty="0"/>
                  <a:t> ≥ 9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Du </a:t>
                </a:r>
                <a:r>
                  <a:rPr lang="en-US" dirty="0" err="1"/>
                  <a:t>vinner</a:t>
                </a:r>
                <a:r>
                  <a:rPr lang="en-US" dirty="0"/>
                  <a:t> 10 </a:t>
                </a:r>
                <a:r>
                  <a:rPr lang="en-US" dirty="0" err="1"/>
                  <a:t>kr</a:t>
                </a:r>
                <a:r>
                  <a:rPr lang="en-US" dirty="0"/>
                  <a:t> </a:t>
                </a:r>
                <a:r>
                  <a:rPr lang="en-US" dirty="0" err="1"/>
                  <a:t>hvis</a:t>
                </a:r>
                <a:r>
                  <a:rPr lang="en-US" dirty="0"/>
                  <a:t> 6 ≤ sum ≤ 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 err="1"/>
                  <a:t>Enten</a:t>
                </a:r>
                <a:r>
                  <a:rPr lang="en-US" dirty="0"/>
                  <a:t> </a:t>
                </a:r>
                <a:r>
                  <a:rPr lang="en-US" dirty="0" err="1"/>
                  <a:t>vinner</a:t>
                </a:r>
                <a:r>
                  <a:rPr lang="en-US" dirty="0"/>
                  <a:t> vi 10 </a:t>
                </a:r>
                <a:r>
                  <a:rPr lang="en-US" dirty="0" err="1"/>
                  <a:t>kr</a:t>
                </a:r>
                <a:r>
                  <a:rPr lang="en-US" dirty="0"/>
                  <a:t>, </a:t>
                </a:r>
                <a:r>
                  <a:rPr lang="en-US" dirty="0" err="1"/>
                  <a:t>ellers</a:t>
                </a:r>
                <a:r>
                  <a:rPr lang="en-US" dirty="0"/>
                  <a:t> taper vi 10 kr.</a:t>
                </a:r>
              </a:p>
              <a:p>
                <a:endParaRPr lang="en-US" dirty="0"/>
              </a:p>
              <a:p>
                <a:r>
                  <a:rPr lang="en-US" dirty="0"/>
                  <a:t>La den </a:t>
                </a:r>
                <a:r>
                  <a:rPr lang="en-US" dirty="0" err="1"/>
                  <a:t>stokastiske</a:t>
                </a:r>
                <a:r>
                  <a:rPr lang="en-US" dirty="0"/>
                  <a:t> </a:t>
                </a:r>
                <a:r>
                  <a:rPr lang="en-US" dirty="0" err="1"/>
                  <a:t>variabelen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være</a:t>
                </a:r>
                <a:r>
                  <a:rPr lang="en-US" dirty="0"/>
                  <a:t> </a:t>
                </a:r>
                <a:r>
                  <a:rPr lang="en-US" dirty="0" err="1"/>
                  <a:t>definert</a:t>
                </a:r>
                <a:r>
                  <a:rPr lang="en-US" dirty="0"/>
                  <a:t> </a:t>
                </a:r>
                <a:r>
                  <a:rPr lang="en-US" dirty="0" err="1"/>
                  <a:t>som</a:t>
                </a:r>
                <a:r>
                  <a:rPr lang="en-US" dirty="0"/>
                  <a:t> </a:t>
                </a:r>
                <a:r>
                  <a:rPr lang="en-US" dirty="0" err="1"/>
                  <a:t>gevinst</a:t>
                </a:r>
                <a:r>
                  <a:rPr lang="en-US" dirty="0"/>
                  <a:t>. </a:t>
                </a:r>
                <a:r>
                  <a:rPr lang="en-US" dirty="0" err="1"/>
                  <a:t>Utfallsrommet</a:t>
                </a:r>
                <a:r>
                  <a:rPr lang="en-US" dirty="0"/>
                  <a:t> </a:t>
                </a:r>
                <a:r>
                  <a:rPr lang="en-US" dirty="0" err="1"/>
                  <a:t>består</a:t>
                </a:r>
                <a:r>
                  <a:rPr lang="en-US" dirty="0"/>
                  <a:t> da av </a:t>
                </a:r>
                <a:r>
                  <a:rPr lang="en-US" dirty="0" err="1"/>
                  <a:t>verdiene</a:t>
                </a:r>
                <a:r>
                  <a:rPr lang="en-US" dirty="0"/>
                  <a:t> -10 </a:t>
                </a:r>
                <a:r>
                  <a:rPr lang="en-US" dirty="0" err="1"/>
                  <a:t>og</a:t>
                </a:r>
                <a:r>
                  <a:rPr lang="en-US" dirty="0"/>
                  <a:t> 10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nb-NO" b="0" dirty="0"/>
              </a:p>
              <a:p>
                <a:endParaRPr lang="en-US" dirty="0"/>
              </a:p>
              <a:p>
                <a:r>
                  <a:rPr lang="en-US" dirty="0"/>
                  <a:t>Vi </a:t>
                </a:r>
                <a:r>
                  <a:rPr lang="en-US" dirty="0" err="1"/>
                  <a:t>får</a:t>
                </a:r>
                <a:r>
                  <a:rPr lang="en-US" dirty="0"/>
                  <a:t> da 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=10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nb-NO" b="0" dirty="0"/>
              </a:p>
              <a:p>
                <a:endParaRPr lang="nb-NO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=−10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nb-NO" b="0" dirty="0"/>
              </a:p>
              <a:p>
                <a:endParaRPr lang="nb-NO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393522D-BC4C-676E-79FE-550D66CD1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39" y="310824"/>
                <a:ext cx="4620662" cy="6400663"/>
              </a:xfrm>
              <a:prstGeom prst="rect">
                <a:avLst/>
              </a:prstGeom>
              <a:blipFill>
                <a:blip r:embed="rId3"/>
                <a:stretch>
                  <a:fillRect l="-1187" t="-57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86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248AB3-DEDA-FD70-A568-3635A5D617A5}"/>
                  </a:ext>
                </a:extLst>
              </p:cNvPr>
              <p:cNvSpPr txBox="1"/>
              <p:nvPr/>
            </p:nvSpPr>
            <p:spPr>
              <a:xfrm>
                <a:off x="208344" y="474345"/>
                <a:ext cx="5660022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2400" u="sng" dirty="0">
                    <a:solidFill>
                      <a:schemeClr val="accent1"/>
                    </a:solidFill>
                  </a:rPr>
                  <a:t>Mengdelære</a:t>
                </a:r>
              </a:p>
              <a:p>
                <a:endParaRPr lang="nb-NO" dirty="0"/>
              </a:p>
              <a:p>
                <a:r>
                  <a:rPr lang="nb-NO" sz="2000" dirty="0"/>
                  <a:t>La </a:t>
                </a:r>
                <a:r>
                  <a:rPr lang="nb-NO" sz="2000" i="1" dirty="0" err="1"/>
                  <a:t>X</a:t>
                </a:r>
                <a:r>
                  <a:rPr lang="nb-NO" sz="2000" dirty="0"/>
                  <a:t> være universalmengden og la </a:t>
                </a:r>
                <a:r>
                  <a:rPr lang="nb-NO" sz="2000" i="1" dirty="0"/>
                  <a:t>A</a:t>
                </a:r>
                <a:r>
                  <a:rPr lang="nb-NO" sz="2000" dirty="0"/>
                  <a:t> og </a:t>
                </a:r>
                <a:r>
                  <a:rPr lang="nb-NO" sz="2000" i="1" dirty="0"/>
                  <a:t>B</a:t>
                </a:r>
                <a:r>
                  <a:rPr lang="nb-NO" sz="2000" dirty="0"/>
                  <a:t>  være mengder.</a:t>
                </a:r>
              </a:p>
              <a:p>
                <a:endParaRPr lang="nb-NO" sz="2000" dirty="0"/>
              </a:p>
              <a:p>
                <a:endParaRPr lang="nb-NO" sz="2000" u="sng" dirty="0"/>
              </a:p>
              <a:p>
                <a:r>
                  <a:rPr lang="nb-NO" sz="2000" u="sng" dirty="0"/>
                  <a:t>Union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elementene</m:t>
                      </m:r>
                      <m: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enten</m:t>
                      </m:r>
                      <m: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nb-NO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𝐞𝐥𝐥𝐞𝐫</m:t>
                      </m:r>
                      <m: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eller</m:t>
                      </m:r>
                      <m: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begge</m:t>
                      </m:r>
                    </m:oMath>
                  </m:oMathPara>
                </a14:m>
                <a:endParaRPr lang="nb-NO" sz="2000" dirty="0"/>
              </a:p>
              <a:p>
                <a:endParaRPr lang="nb-NO" sz="2000" dirty="0"/>
              </a:p>
              <a:p>
                <a:endParaRPr lang="nb-NO" sz="2000" dirty="0"/>
              </a:p>
              <a:p>
                <a:endParaRPr lang="nb-NO" sz="2000" dirty="0"/>
              </a:p>
              <a:p>
                <a:endParaRPr lang="nb-NO" sz="2000" u="sng" dirty="0"/>
              </a:p>
              <a:p>
                <a:r>
                  <a:rPr lang="nb-NO" sz="2000" u="sng" dirty="0"/>
                  <a:t>Snitt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b-NO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elementene</m:t>
                      </m:r>
                      <m: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å</m:t>
                      </m:r>
                      <m:r>
                        <m:rPr>
                          <m:sty m:val="p"/>
                        </m:rP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</m:t>
                      </m:r>
                      <m: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nb-NO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𝐨𝐠</m:t>
                      </m:r>
                      <m:r>
                        <a:rPr lang="nb-NO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nb-NO" sz="2000" dirty="0"/>
              </a:p>
              <a:p>
                <a:endParaRPr lang="nb-NO" dirty="0"/>
              </a:p>
              <a:p>
                <a:endParaRPr lang="nb-NO" dirty="0"/>
              </a:p>
              <a:p>
                <a:endParaRPr lang="nb-NO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248AB3-DEDA-FD70-A568-3635A5D61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44" y="474345"/>
                <a:ext cx="5660022" cy="5262979"/>
              </a:xfrm>
              <a:prstGeom prst="rect">
                <a:avLst/>
              </a:prstGeom>
              <a:blipFill>
                <a:blip r:embed="rId2"/>
                <a:stretch>
                  <a:fillRect l="-1615"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>
            <a:extLst>
              <a:ext uri="{FF2B5EF4-FFF2-40B4-BE49-F238E27FC236}">
                <a16:creationId xmlns:a16="http://schemas.microsoft.com/office/drawing/2014/main" id="{3DB5F20F-C8CD-B640-C40D-ED9065728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813" y="809899"/>
            <a:ext cx="4344898" cy="244275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5CF80C7-E6B6-A12C-B182-4689EC0B9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337" y="3857082"/>
            <a:ext cx="41338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9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CBE907813C484DA8C34296B3BBB074" ma:contentTypeVersion="13" ma:contentTypeDescription="Create a new document." ma:contentTypeScope="" ma:versionID="c661db871ad339d2b452a1dd04b1ac7d">
  <xsd:schema xmlns:xsd="http://www.w3.org/2001/XMLSchema" xmlns:xs="http://www.w3.org/2001/XMLSchema" xmlns:p="http://schemas.microsoft.com/office/2006/metadata/properties" xmlns:ns3="4339ffa5-64f1-474b-8089-0459ca48dfc0" xmlns:ns4="95db212c-7159-469e-9a84-cfa45bbf87a6" targetNamespace="http://schemas.microsoft.com/office/2006/metadata/properties" ma:root="true" ma:fieldsID="ce6393284fd8173a83ef5e125407699d" ns3:_="" ns4:_="">
    <xsd:import namespace="4339ffa5-64f1-474b-8089-0459ca48dfc0"/>
    <xsd:import namespace="95db212c-7159-469e-9a84-cfa45bbf87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39ffa5-64f1-474b-8089-0459ca48df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db212c-7159-469e-9a84-cfa45bbf87a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0C8631-20DC-44D0-B37B-E6D8A72FE2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39ffa5-64f1-474b-8089-0459ca48dfc0"/>
    <ds:schemaRef ds:uri="95db212c-7159-469e-9a84-cfa45bbf87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74E398-3FEC-411D-A841-7513949BC7CC}">
  <ds:schemaRefs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4339ffa5-64f1-474b-8089-0459ca48dfc0"/>
    <ds:schemaRef ds:uri="95db212c-7159-469e-9a84-cfa45bbf87a6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BE1768C-19C2-4FB8-9DB0-33E5D8CE89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3626</Words>
  <Application>Microsoft Office PowerPoint</Application>
  <PresentationFormat>Widescreen</PresentationFormat>
  <Paragraphs>808</Paragraphs>
  <Slides>42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Courier New</vt:lpstr>
      <vt:lpstr>Office Theme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Miriam Gjerdevik</dc:creator>
  <cp:lastModifiedBy>Miriam Gjerdevik</cp:lastModifiedBy>
  <cp:revision>70</cp:revision>
  <dcterms:created xsi:type="dcterms:W3CDTF">2022-06-20T08:18:18Z</dcterms:created>
  <dcterms:modified xsi:type="dcterms:W3CDTF">2024-09-06T11:59:40Z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0x010100E3CBE907813C484DA8C34296B3BBB074</vt:lpwstr>
  </property>
</Properties>
</file>