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3A_9CFC1A78.xml" ContentType="application/vnd.ms-powerpoint.comments+xml"/>
  <Override PartName="/ppt/comments/modernComment_155_6853CED8.xml" ContentType="application/vnd.ms-powerpoint.comments+xml"/>
  <Override PartName="/ppt/comments/modernComment_15C_D520457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310" r:id="rId7"/>
    <p:sldId id="316" r:id="rId8"/>
    <p:sldId id="257" r:id="rId9"/>
    <p:sldId id="364" r:id="rId10"/>
    <p:sldId id="350" r:id="rId11"/>
    <p:sldId id="314" r:id="rId12"/>
    <p:sldId id="315" r:id="rId13"/>
    <p:sldId id="353" r:id="rId14"/>
    <p:sldId id="319" r:id="rId15"/>
    <p:sldId id="320" r:id="rId16"/>
    <p:sldId id="260" r:id="rId17"/>
    <p:sldId id="317" r:id="rId18"/>
    <p:sldId id="352" r:id="rId19"/>
    <p:sldId id="321" r:id="rId20"/>
    <p:sldId id="354" r:id="rId21"/>
    <p:sldId id="322" r:id="rId22"/>
    <p:sldId id="360" r:id="rId23"/>
    <p:sldId id="323" r:id="rId24"/>
    <p:sldId id="325" r:id="rId25"/>
    <p:sldId id="326" r:id="rId26"/>
    <p:sldId id="361" r:id="rId27"/>
    <p:sldId id="324" r:id="rId28"/>
    <p:sldId id="333" r:id="rId29"/>
    <p:sldId id="346" r:id="rId30"/>
    <p:sldId id="335" r:id="rId31"/>
    <p:sldId id="337" r:id="rId32"/>
    <p:sldId id="362" r:id="rId33"/>
    <p:sldId id="338" r:id="rId34"/>
    <p:sldId id="347" r:id="rId35"/>
    <p:sldId id="357" r:id="rId36"/>
    <p:sldId id="339" r:id="rId37"/>
    <p:sldId id="355" r:id="rId38"/>
    <p:sldId id="343" r:id="rId39"/>
    <p:sldId id="342" r:id="rId40"/>
    <p:sldId id="340" r:id="rId41"/>
    <p:sldId id="341" r:id="rId42"/>
    <p:sldId id="359" r:id="rId43"/>
    <p:sldId id="365" r:id="rId44"/>
    <p:sldId id="348" r:id="rId45"/>
    <p:sldId id="349" r:id="rId4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D37977-5532-D39D-6401-90700284BC99}" name="Miriam Gjerdevik" initials="MG" userId="S::Miriam.Gjerdevik@uib.no::da2c23e4-c849-4336-861d-efd99cb5a0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C7DC3-E4D8-4820-AB1F-46870248DDCB}" v="495" dt="2024-09-13T09:40:39.559"/>
    <p1510:client id="{0D6697E7-C7B4-46CD-8120-D2028DA4EC46}" v="70" dt="2024-09-13T13:27:38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Gjerdevik" userId="da2c23e4-c849-4336-861d-efd99cb5a015" providerId="ADAL" clId="{DEBAB98B-7215-4BD6-9DCD-BCD17E98AD48}"/>
    <pc:docChg chg="undo custSel addSld delSld modSld sldOrd">
      <pc:chgData name="Miriam Gjerdevik" userId="da2c23e4-c849-4336-861d-efd99cb5a015" providerId="ADAL" clId="{DEBAB98B-7215-4BD6-9DCD-BCD17E98AD48}" dt="2022-09-17T11:11:06.084" v="2784" actId="20577"/>
      <pc:docMkLst>
        <pc:docMk/>
      </pc:docMkLst>
      <pc:sldChg chg="addCm">
        <pc:chgData name="Miriam Gjerdevik" userId="da2c23e4-c849-4336-861d-efd99cb5a015" providerId="ADAL" clId="{DEBAB98B-7215-4BD6-9DCD-BCD17E98AD48}" dt="2022-09-17T10:58:12.639" v="2706"/>
        <pc:sldMkLst>
          <pc:docMk/>
          <pc:sldMk cId="2633767544" sldId="314"/>
        </pc:sldMkLst>
      </pc:sldChg>
      <pc:sldChg chg="modSp ord">
        <pc:chgData name="Miriam Gjerdevik" userId="da2c23e4-c849-4336-861d-efd99cb5a015" providerId="ADAL" clId="{DEBAB98B-7215-4BD6-9DCD-BCD17E98AD48}" dt="2022-09-16T10:03:34.866" v="1607"/>
        <pc:sldMkLst>
          <pc:docMk/>
          <pc:sldMk cId="2756422411" sldId="324"/>
        </pc:sldMkLst>
        <pc:spChg chg="mod">
          <ac:chgData name="Miriam Gjerdevik" userId="da2c23e4-c849-4336-861d-efd99cb5a015" providerId="ADAL" clId="{DEBAB98B-7215-4BD6-9DCD-BCD17E98AD48}" dt="2022-09-16T09:50:32.892" v="1600" actId="20577"/>
          <ac:spMkLst>
            <pc:docMk/>
            <pc:sldMk cId="2756422411" sldId="324"/>
            <ac:spMk id="3" creationId="{78B1114A-7ED3-7553-AED2-B0AB06B6E68E}"/>
          </ac:spMkLst>
        </pc:spChg>
      </pc:sldChg>
      <pc:sldChg chg="addSp delSp modSp mod modAnim">
        <pc:chgData name="Miriam Gjerdevik" userId="da2c23e4-c849-4336-861d-efd99cb5a015" providerId="ADAL" clId="{DEBAB98B-7215-4BD6-9DCD-BCD17E98AD48}" dt="2022-09-16T11:35:21.930" v="1703"/>
        <pc:sldMkLst>
          <pc:docMk/>
          <pc:sldMk cId="4124176546" sldId="326"/>
        </pc:sldMkLst>
        <pc:spChg chg="mod">
          <ac:chgData name="Miriam Gjerdevik" userId="da2c23e4-c849-4336-861d-efd99cb5a015" providerId="ADAL" clId="{DEBAB98B-7215-4BD6-9DCD-BCD17E98AD48}" dt="2022-09-16T11:35:21.930" v="1703"/>
          <ac:spMkLst>
            <pc:docMk/>
            <pc:sldMk cId="4124176546" sldId="326"/>
            <ac:spMk id="4" creationId="{AC23FEB7-980E-50FD-1EC6-89B2CA3D820C}"/>
          </ac:spMkLst>
        </pc:spChg>
        <pc:spChg chg="add del mod">
          <ac:chgData name="Miriam Gjerdevik" userId="da2c23e4-c849-4336-861d-efd99cb5a015" providerId="ADAL" clId="{DEBAB98B-7215-4BD6-9DCD-BCD17E98AD48}" dt="2022-09-08T13:22:01.494" v="443" actId="478"/>
          <ac:spMkLst>
            <pc:docMk/>
            <pc:sldMk cId="4124176546" sldId="326"/>
            <ac:spMk id="5" creationId="{09A6FD9D-EE3B-8CE8-578F-C9B1E577E759}"/>
          </ac:spMkLst>
        </pc:spChg>
      </pc:sldChg>
      <pc:sldChg chg="modSp modAnim">
        <pc:chgData name="Miriam Gjerdevik" userId="da2c23e4-c849-4336-861d-efd99cb5a015" providerId="ADAL" clId="{DEBAB98B-7215-4BD6-9DCD-BCD17E98AD48}" dt="2022-09-16T11:38:00.568" v="1705" actId="20577"/>
        <pc:sldMkLst>
          <pc:docMk/>
          <pc:sldMk cId="1317670856" sldId="333"/>
        </pc:sldMkLst>
        <pc:spChg chg="mod">
          <ac:chgData name="Miriam Gjerdevik" userId="da2c23e4-c849-4336-861d-efd99cb5a015" providerId="ADAL" clId="{DEBAB98B-7215-4BD6-9DCD-BCD17E98AD48}" dt="2022-09-16T11:38:00.568" v="1705" actId="20577"/>
          <ac:spMkLst>
            <pc:docMk/>
            <pc:sldMk cId="1317670856" sldId="333"/>
            <ac:spMk id="2" creationId="{0D567A8F-8DB8-A283-1D22-C88B729722EE}"/>
          </ac:spMkLst>
        </pc:spChg>
      </pc:sldChg>
      <pc:sldChg chg="addSp modSp mod modAnim">
        <pc:chgData name="Miriam Gjerdevik" userId="da2c23e4-c849-4336-861d-efd99cb5a015" providerId="ADAL" clId="{DEBAB98B-7215-4BD6-9DCD-BCD17E98AD48}" dt="2022-09-16T13:01:04.172" v="1818"/>
        <pc:sldMkLst>
          <pc:docMk/>
          <pc:sldMk cId="4273541436" sldId="335"/>
        </pc:sldMkLst>
        <pc:spChg chg="add mod">
          <ac:chgData name="Miriam Gjerdevik" userId="da2c23e4-c849-4336-861d-efd99cb5a015" providerId="ADAL" clId="{DEBAB98B-7215-4BD6-9DCD-BCD17E98AD48}" dt="2022-09-08T13:35:57.022" v="753" actId="6549"/>
          <ac:spMkLst>
            <pc:docMk/>
            <pc:sldMk cId="4273541436" sldId="335"/>
            <ac:spMk id="4" creationId="{1353DC69-F457-C6A4-745E-4BF70397827E}"/>
          </ac:spMkLst>
        </pc:spChg>
        <pc:spChg chg="mod">
          <ac:chgData name="Miriam Gjerdevik" userId="da2c23e4-c849-4336-861d-efd99cb5a015" providerId="ADAL" clId="{DEBAB98B-7215-4BD6-9DCD-BCD17E98AD48}" dt="2022-09-16T13:01:04.172" v="1818"/>
          <ac:spMkLst>
            <pc:docMk/>
            <pc:sldMk cId="4273541436" sldId="335"/>
            <ac:spMk id="5" creationId="{DFE32ECC-947A-F274-8677-3EA2753E1B8B}"/>
          </ac:spMkLst>
        </pc:spChg>
        <pc:picChg chg="mod">
          <ac:chgData name="Miriam Gjerdevik" userId="da2c23e4-c849-4336-861d-efd99cb5a015" providerId="ADAL" clId="{DEBAB98B-7215-4BD6-9DCD-BCD17E98AD48}" dt="2022-09-08T13:35:23.911" v="725" actId="1076"/>
          <ac:picMkLst>
            <pc:docMk/>
            <pc:sldMk cId="4273541436" sldId="335"/>
            <ac:picMk id="11" creationId="{28E36F9F-7846-9CBE-FA8D-F841AC2DB1A4}"/>
          </ac:picMkLst>
        </pc:picChg>
      </pc:sldChg>
      <pc:sldChg chg="addSp modSp mod modAnim">
        <pc:chgData name="Miriam Gjerdevik" userId="da2c23e4-c849-4336-861d-efd99cb5a015" providerId="ADAL" clId="{DEBAB98B-7215-4BD6-9DCD-BCD17E98AD48}" dt="2022-09-08T11:35:13.406" v="47" actId="14100"/>
        <pc:sldMkLst>
          <pc:docMk/>
          <pc:sldMk cId="1302489759" sldId="337"/>
        </pc:sldMkLst>
        <pc:picChg chg="add mod">
          <ac:chgData name="Miriam Gjerdevik" userId="da2c23e4-c849-4336-861d-efd99cb5a015" providerId="ADAL" clId="{DEBAB98B-7215-4BD6-9DCD-BCD17E98AD48}" dt="2022-09-08T11:35:13.406" v="47" actId="14100"/>
          <ac:picMkLst>
            <pc:docMk/>
            <pc:sldMk cId="1302489759" sldId="337"/>
            <ac:picMk id="4" creationId="{8E0108D8-6F5D-FAC4-7747-AFF6674AF7A0}"/>
          </ac:picMkLst>
        </pc:picChg>
        <pc:picChg chg="add mod">
          <ac:chgData name="Miriam Gjerdevik" userId="da2c23e4-c849-4336-861d-efd99cb5a015" providerId="ADAL" clId="{DEBAB98B-7215-4BD6-9DCD-BCD17E98AD48}" dt="2022-09-08T11:35:10.222" v="46" actId="1076"/>
          <ac:picMkLst>
            <pc:docMk/>
            <pc:sldMk cId="1302489759" sldId="337"/>
            <ac:picMk id="7" creationId="{676EB361-F067-C07E-0C24-FD933F3292BE}"/>
          </ac:picMkLst>
        </pc:picChg>
      </pc:sldChg>
      <pc:sldChg chg="modSp mod modAnim">
        <pc:chgData name="Miriam Gjerdevik" userId="da2c23e4-c849-4336-861d-efd99cb5a015" providerId="ADAL" clId="{DEBAB98B-7215-4BD6-9DCD-BCD17E98AD48}" dt="2022-09-16T13:12:41.245" v="1830" actId="6549"/>
        <pc:sldMkLst>
          <pc:docMk/>
          <pc:sldMk cId="1612833675" sldId="338"/>
        </pc:sldMkLst>
        <pc:spChg chg="mod">
          <ac:chgData name="Miriam Gjerdevik" userId="da2c23e4-c849-4336-861d-efd99cb5a015" providerId="ADAL" clId="{DEBAB98B-7215-4BD6-9DCD-BCD17E98AD48}" dt="2022-09-16T13:12:41.245" v="1830" actId="6549"/>
          <ac:spMkLst>
            <pc:docMk/>
            <pc:sldMk cId="1612833675" sldId="338"/>
            <ac:spMk id="3" creationId="{0EE1535B-C4CE-D4F2-BD83-2D7A3B9308DB}"/>
          </ac:spMkLst>
        </pc:spChg>
      </pc:sldChg>
      <pc:sldChg chg="addSp delSp modSp mod modAnim">
        <pc:chgData name="Miriam Gjerdevik" userId="da2c23e4-c849-4336-861d-efd99cb5a015" providerId="ADAL" clId="{DEBAB98B-7215-4BD6-9DCD-BCD17E98AD48}" dt="2022-09-16T11:43:31.839" v="1706" actId="113"/>
        <pc:sldMkLst>
          <pc:docMk/>
          <pc:sldMk cId="2061965794" sldId="339"/>
        </pc:sldMkLst>
        <pc:spChg chg="mod">
          <ac:chgData name="Miriam Gjerdevik" userId="da2c23e4-c849-4336-861d-efd99cb5a015" providerId="ADAL" clId="{DEBAB98B-7215-4BD6-9DCD-BCD17E98AD48}" dt="2022-09-16T11:43:31.839" v="1706" actId="113"/>
          <ac:spMkLst>
            <pc:docMk/>
            <pc:sldMk cId="2061965794" sldId="339"/>
            <ac:spMk id="3" creationId="{66B2C4C9-446F-230F-24FC-652542486AAB}"/>
          </ac:spMkLst>
        </pc:spChg>
        <pc:spChg chg="del mod">
          <ac:chgData name="Miriam Gjerdevik" userId="da2c23e4-c849-4336-861d-efd99cb5a015" providerId="ADAL" clId="{DEBAB98B-7215-4BD6-9DCD-BCD17E98AD48}" dt="2022-09-08T11:51:36.764" v="126" actId="478"/>
          <ac:spMkLst>
            <pc:docMk/>
            <pc:sldMk cId="2061965794" sldId="339"/>
            <ac:spMk id="4" creationId="{B24BBB49-6E7C-E374-2A98-67AEDCD55480}"/>
          </ac:spMkLst>
        </pc:spChg>
        <pc:spChg chg="add mod">
          <ac:chgData name="Miriam Gjerdevik" userId="da2c23e4-c849-4336-861d-efd99cb5a015" providerId="ADAL" clId="{DEBAB98B-7215-4BD6-9DCD-BCD17E98AD48}" dt="2022-09-16T11:21:07.975" v="1610" actId="1076"/>
          <ac:spMkLst>
            <pc:docMk/>
            <pc:sldMk cId="2061965794" sldId="339"/>
            <ac:spMk id="5" creationId="{B3AA6659-C837-C358-D0DC-42CAB107446A}"/>
          </ac:spMkLst>
        </pc:spChg>
        <pc:picChg chg="add mod">
          <ac:chgData name="Miriam Gjerdevik" userId="da2c23e4-c849-4336-861d-efd99cb5a015" providerId="ADAL" clId="{DEBAB98B-7215-4BD6-9DCD-BCD17E98AD48}" dt="2022-09-16T11:21:03.319" v="1609" actId="14100"/>
          <ac:picMkLst>
            <pc:docMk/>
            <pc:sldMk cId="2061965794" sldId="339"/>
            <ac:picMk id="2" creationId="{04DB0771-BB76-2B91-A6DE-2472ED4339AD}"/>
          </ac:picMkLst>
        </pc:picChg>
      </pc:sldChg>
      <pc:sldChg chg="modSp modAnim">
        <pc:chgData name="Miriam Gjerdevik" userId="da2c23e4-c849-4336-861d-efd99cb5a015" providerId="ADAL" clId="{DEBAB98B-7215-4BD6-9DCD-BCD17E98AD48}" dt="2022-09-13T16:17:06.439" v="1582" actId="20577"/>
        <pc:sldMkLst>
          <pc:docMk/>
          <pc:sldMk cId="150628220" sldId="340"/>
        </pc:sldMkLst>
        <pc:spChg chg="mod">
          <ac:chgData name="Miriam Gjerdevik" userId="da2c23e4-c849-4336-861d-efd99cb5a015" providerId="ADAL" clId="{DEBAB98B-7215-4BD6-9DCD-BCD17E98AD48}" dt="2022-09-13T16:17:06.439" v="1582" actId="20577"/>
          <ac:spMkLst>
            <pc:docMk/>
            <pc:sldMk cId="150628220" sldId="340"/>
            <ac:spMk id="6" creationId="{CED10E45-DF0F-6B85-1B12-CA4814014802}"/>
          </ac:spMkLst>
        </pc:spChg>
      </pc:sldChg>
      <pc:sldChg chg="addSp modSp mod modAnim addCm">
        <pc:chgData name="Miriam Gjerdevik" userId="da2c23e4-c849-4336-861d-efd99cb5a015" providerId="ADAL" clId="{DEBAB98B-7215-4BD6-9DCD-BCD17E98AD48}" dt="2022-09-17T11:08:12.082" v="2759"/>
        <pc:sldMkLst>
          <pc:docMk/>
          <pc:sldMk cId="1750322904" sldId="341"/>
        </pc:sldMkLst>
        <pc:spChg chg="mod">
          <ac:chgData name="Miriam Gjerdevik" userId="da2c23e4-c849-4336-861d-efd99cb5a015" providerId="ADAL" clId="{DEBAB98B-7215-4BD6-9DCD-BCD17E98AD48}" dt="2022-09-17T11:07:48.281" v="2753" actId="255"/>
          <ac:spMkLst>
            <pc:docMk/>
            <pc:sldMk cId="1750322904" sldId="341"/>
            <ac:spMk id="3" creationId="{B2A959DE-B17D-3F7F-DB9E-CD12D9F6F77D}"/>
          </ac:spMkLst>
        </pc:spChg>
        <pc:spChg chg="mod">
          <ac:chgData name="Miriam Gjerdevik" userId="da2c23e4-c849-4336-861d-efd99cb5a015" providerId="ADAL" clId="{DEBAB98B-7215-4BD6-9DCD-BCD17E98AD48}" dt="2022-09-08T13:02:28.120" v="302" actId="207"/>
          <ac:spMkLst>
            <pc:docMk/>
            <pc:sldMk cId="1750322904" sldId="341"/>
            <ac:spMk id="5" creationId="{41DA22D0-48A6-C797-0A16-41DF53C5FBEA}"/>
          </ac:spMkLst>
        </pc:spChg>
        <pc:spChg chg="add mod">
          <ac:chgData name="Miriam Gjerdevik" userId="da2c23e4-c849-4336-861d-efd99cb5a015" providerId="ADAL" clId="{DEBAB98B-7215-4BD6-9DCD-BCD17E98AD48}" dt="2022-09-17T11:07:13.428" v="2751" actId="207"/>
          <ac:spMkLst>
            <pc:docMk/>
            <pc:sldMk cId="1750322904" sldId="341"/>
            <ac:spMk id="6" creationId="{89383F35-892B-B722-3E7D-4E3E0AF56474}"/>
          </ac:spMkLst>
        </pc:spChg>
      </pc:sldChg>
      <pc:sldChg chg="delSp modSp mod">
        <pc:chgData name="Miriam Gjerdevik" userId="da2c23e4-c849-4336-861d-efd99cb5a015" providerId="ADAL" clId="{DEBAB98B-7215-4BD6-9DCD-BCD17E98AD48}" dt="2022-09-08T12:57:32.850" v="241" actId="1076"/>
        <pc:sldMkLst>
          <pc:docMk/>
          <pc:sldMk cId="2607980426" sldId="342"/>
        </pc:sldMkLst>
        <pc:spChg chg="del mod">
          <ac:chgData name="Miriam Gjerdevik" userId="da2c23e4-c849-4336-861d-efd99cb5a015" providerId="ADAL" clId="{DEBAB98B-7215-4BD6-9DCD-BCD17E98AD48}" dt="2022-09-08T12:56:51.920" v="235" actId="478"/>
          <ac:spMkLst>
            <pc:docMk/>
            <pc:sldMk cId="2607980426" sldId="342"/>
            <ac:spMk id="5" creationId="{2E40E893-73DE-6EF3-96E7-16E7ECCFD079}"/>
          </ac:spMkLst>
        </pc:spChg>
        <pc:picChg chg="mod">
          <ac:chgData name="Miriam Gjerdevik" userId="da2c23e4-c849-4336-861d-efd99cb5a015" providerId="ADAL" clId="{DEBAB98B-7215-4BD6-9DCD-BCD17E98AD48}" dt="2022-09-08T12:57:32.850" v="241" actId="1076"/>
          <ac:picMkLst>
            <pc:docMk/>
            <pc:sldMk cId="2607980426" sldId="342"/>
            <ac:picMk id="4" creationId="{437E584A-B294-D12E-B057-CF8262E81C41}"/>
          </ac:picMkLst>
        </pc:picChg>
      </pc:sldChg>
      <pc:sldChg chg="addSp modSp mod modAnim">
        <pc:chgData name="Miriam Gjerdevik" userId="da2c23e4-c849-4336-861d-efd99cb5a015" providerId="ADAL" clId="{DEBAB98B-7215-4BD6-9DCD-BCD17E98AD48}" dt="2022-09-16T14:19:57.938" v="1896" actId="20577"/>
        <pc:sldMkLst>
          <pc:docMk/>
          <pc:sldMk cId="1358901504" sldId="344"/>
        </pc:sldMkLst>
        <pc:spChg chg="mod">
          <ac:chgData name="Miriam Gjerdevik" userId="da2c23e4-c849-4336-861d-efd99cb5a015" providerId="ADAL" clId="{DEBAB98B-7215-4BD6-9DCD-BCD17E98AD48}" dt="2022-09-16T14:02:36.905" v="1866" actId="20577"/>
          <ac:spMkLst>
            <pc:docMk/>
            <pc:sldMk cId="1358901504" sldId="344"/>
            <ac:spMk id="2" creationId="{4BB4A1BD-0D1B-3D79-E724-F5AA9CD41DB5}"/>
          </ac:spMkLst>
        </pc:spChg>
        <pc:spChg chg="mod">
          <ac:chgData name="Miriam Gjerdevik" userId="da2c23e4-c849-4336-861d-efd99cb5a015" providerId="ADAL" clId="{DEBAB98B-7215-4BD6-9DCD-BCD17E98AD48}" dt="2022-09-08T13:00:06.255" v="279" actId="1076"/>
          <ac:spMkLst>
            <pc:docMk/>
            <pc:sldMk cId="1358901504" sldId="344"/>
            <ac:spMk id="3" creationId="{8F438E93-3B38-B82A-8017-97DD7D2B0C44}"/>
          </ac:spMkLst>
        </pc:spChg>
        <pc:spChg chg="add mod">
          <ac:chgData name="Miriam Gjerdevik" userId="da2c23e4-c849-4336-861d-efd99cb5a015" providerId="ADAL" clId="{DEBAB98B-7215-4BD6-9DCD-BCD17E98AD48}" dt="2022-09-16T14:19:56.414" v="1892" actId="20577"/>
          <ac:spMkLst>
            <pc:docMk/>
            <pc:sldMk cId="1358901504" sldId="344"/>
            <ac:spMk id="6" creationId="{413F67CE-90B3-7BD0-A578-746E392188F8}"/>
          </ac:spMkLst>
        </pc:spChg>
        <pc:picChg chg="add mod">
          <ac:chgData name="Miriam Gjerdevik" userId="da2c23e4-c849-4336-861d-efd99cb5a015" providerId="ADAL" clId="{DEBAB98B-7215-4BD6-9DCD-BCD17E98AD48}" dt="2022-09-08T12:57:47.196" v="245" actId="1076"/>
          <ac:picMkLst>
            <pc:docMk/>
            <pc:sldMk cId="1358901504" sldId="344"/>
            <ac:picMk id="4" creationId="{330B02B6-8F87-CFD0-CC0A-8D9C5D5D7677}"/>
          </ac:picMkLst>
        </pc:picChg>
      </pc:sldChg>
      <pc:sldChg chg="modSp modAnim">
        <pc:chgData name="Miriam Gjerdevik" userId="da2c23e4-c849-4336-861d-efd99cb5a015" providerId="ADAL" clId="{DEBAB98B-7215-4BD6-9DCD-BCD17E98AD48}" dt="2022-09-16T11:45:08.419" v="1776" actId="6549"/>
        <pc:sldMkLst>
          <pc:docMk/>
          <pc:sldMk cId="168785670" sldId="345"/>
        </pc:sldMkLst>
        <pc:spChg chg="mod">
          <ac:chgData name="Miriam Gjerdevik" userId="da2c23e4-c849-4336-861d-efd99cb5a015" providerId="ADAL" clId="{DEBAB98B-7215-4BD6-9DCD-BCD17E98AD48}" dt="2022-09-16T11:45:08.419" v="1776" actId="6549"/>
          <ac:spMkLst>
            <pc:docMk/>
            <pc:sldMk cId="168785670" sldId="345"/>
            <ac:spMk id="3" creationId="{416BFFF9-8518-6D33-C252-3B594B051507}"/>
          </ac:spMkLst>
        </pc:spChg>
      </pc:sldChg>
      <pc:sldChg chg="addSp delSp modSp mod modAnim">
        <pc:chgData name="Miriam Gjerdevik" userId="da2c23e4-c849-4336-861d-efd99cb5a015" providerId="ADAL" clId="{DEBAB98B-7215-4BD6-9DCD-BCD17E98AD48}" dt="2022-09-08T13:09:38.980" v="389" actId="6549"/>
        <pc:sldMkLst>
          <pc:docMk/>
          <pc:sldMk cId="3910453533" sldId="345"/>
        </pc:sldMkLst>
        <pc:spChg chg="mod">
          <ac:chgData name="Miriam Gjerdevik" userId="da2c23e4-c849-4336-861d-efd99cb5a015" providerId="ADAL" clId="{DEBAB98B-7215-4BD6-9DCD-BCD17E98AD48}" dt="2022-09-08T13:09:38.980" v="389" actId="6549"/>
          <ac:spMkLst>
            <pc:docMk/>
            <pc:sldMk cId="3910453533" sldId="345"/>
            <ac:spMk id="3" creationId="{416BFFF9-8518-6D33-C252-3B594B051507}"/>
          </ac:spMkLst>
        </pc:spChg>
        <pc:spChg chg="del">
          <ac:chgData name="Miriam Gjerdevik" userId="da2c23e4-c849-4336-861d-efd99cb5a015" providerId="ADAL" clId="{DEBAB98B-7215-4BD6-9DCD-BCD17E98AD48}" dt="2022-09-08T13:06:30.227" v="342" actId="478"/>
          <ac:spMkLst>
            <pc:docMk/>
            <pc:sldMk cId="3910453533" sldId="345"/>
            <ac:spMk id="4" creationId="{842FFD46-181F-72A0-DFB7-810EED613535}"/>
          </ac:spMkLst>
        </pc:spChg>
        <pc:spChg chg="add del mod">
          <ac:chgData name="Miriam Gjerdevik" userId="da2c23e4-c849-4336-861d-efd99cb5a015" providerId="ADAL" clId="{DEBAB98B-7215-4BD6-9DCD-BCD17E98AD48}" dt="2022-09-08T13:06:59.316" v="348" actId="478"/>
          <ac:spMkLst>
            <pc:docMk/>
            <pc:sldMk cId="3910453533" sldId="345"/>
            <ac:spMk id="5" creationId="{8025CA1D-103E-759A-D06B-74040E05E79C}"/>
          </ac:spMkLst>
        </pc:spChg>
        <pc:spChg chg="add del mod">
          <ac:chgData name="Miriam Gjerdevik" userId="da2c23e4-c849-4336-861d-efd99cb5a015" providerId="ADAL" clId="{DEBAB98B-7215-4BD6-9DCD-BCD17E98AD48}" dt="2022-09-08T13:07:41.227" v="362" actId="22"/>
          <ac:spMkLst>
            <pc:docMk/>
            <pc:sldMk cId="3910453533" sldId="345"/>
            <ac:spMk id="8" creationId="{3F8081D7-C129-4013-3C8C-2256FCC11EDB}"/>
          </ac:spMkLst>
        </pc:spChg>
        <pc:picChg chg="add mod">
          <ac:chgData name="Miriam Gjerdevik" userId="da2c23e4-c849-4336-861d-efd99cb5a015" providerId="ADAL" clId="{DEBAB98B-7215-4BD6-9DCD-BCD17E98AD48}" dt="2022-09-08T13:08:10.113" v="369" actId="14100"/>
          <ac:picMkLst>
            <pc:docMk/>
            <pc:sldMk cId="3910453533" sldId="345"/>
            <ac:picMk id="6" creationId="{AB16F31C-30C8-AA3F-222B-6419C67606ED}"/>
          </ac:picMkLst>
        </pc:picChg>
      </pc:sldChg>
      <pc:sldChg chg="modAnim">
        <pc:chgData name="Miriam Gjerdevik" userId="da2c23e4-c849-4336-861d-efd99cb5a015" providerId="ADAL" clId="{DEBAB98B-7215-4BD6-9DCD-BCD17E98AD48}" dt="2022-09-08T11:29:34.511" v="11"/>
        <pc:sldMkLst>
          <pc:docMk/>
          <pc:sldMk cId="3700483095" sldId="346"/>
        </pc:sldMkLst>
      </pc:sldChg>
      <pc:sldChg chg="modSp modAnim">
        <pc:chgData name="Miriam Gjerdevik" userId="da2c23e4-c849-4336-861d-efd99cb5a015" providerId="ADAL" clId="{DEBAB98B-7215-4BD6-9DCD-BCD17E98AD48}" dt="2022-09-08T13:26:22.998" v="477" actId="20577"/>
        <pc:sldMkLst>
          <pc:docMk/>
          <pc:sldMk cId="487102930" sldId="347"/>
        </pc:sldMkLst>
        <pc:spChg chg="mod">
          <ac:chgData name="Miriam Gjerdevik" userId="da2c23e4-c849-4336-861d-efd99cb5a015" providerId="ADAL" clId="{DEBAB98B-7215-4BD6-9DCD-BCD17E98AD48}" dt="2022-09-08T13:26:22.998" v="477" actId="20577"/>
          <ac:spMkLst>
            <pc:docMk/>
            <pc:sldMk cId="487102930" sldId="347"/>
            <ac:spMk id="2" creationId="{7B74C8B0-23B6-4179-B050-D2E8FA497B11}"/>
          </ac:spMkLst>
        </pc:spChg>
      </pc:sldChg>
      <pc:sldChg chg="modSp mod modAnim addCm">
        <pc:chgData name="Miriam Gjerdevik" userId="da2c23e4-c849-4336-861d-efd99cb5a015" providerId="ADAL" clId="{DEBAB98B-7215-4BD6-9DCD-BCD17E98AD48}" dt="2022-09-17T10:20:06.556" v="2082"/>
        <pc:sldMkLst>
          <pc:docMk/>
          <pc:sldMk cId="3575661938" sldId="348"/>
        </pc:sldMkLst>
        <pc:spChg chg="mod">
          <ac:chgData name="Miriam Gjerdevik" userId="da2c23e4-c849-4336-861d-efd99cb5a015" providerId="ADAL" clId="{DEBAB98B-7215-4BD6-9DCD-BCD17E98AD48}" dt="2022-09-17T10:17:03.399" v="2081" actId="1076"/>
          <ac:spMkLst>
            <pc:docMk/>
            <pc:sldMk cId="3575661938" sldId="348"/>
            <ac:spMk id="2" creationId="{EDC0ABDD-B576-2145-8C8B-ECF196054566}"/>
          </ac:spMkLst>
        </pc:spChg>
      </pc:sldChg>
      <pc:sldChg chg="modSp mod modAnim">
        <pc:chgData name="Miriam Gjerdevik" userId="da2c23e4-c849-4336-861d-efd99cb5a015" providerId="ADAL" clId="{DEBAB98B-7215-4BD6-9DCD-BCD17E98AD48}" dt="2022-09-17T11:11:06.084" v="2784" actId="20577"/>
        <pc:sldMkLst>
          <pc:docMk/>
          <pc:sldMk cId="3719701524" sldId="349"/>
        </pc:sldMkLst>
        <pc:spChg chg="mod">
          <ac:chgData name="Miriam Gjerdevik" userId="da2c23e4-c849-4336-861d-efd99cb5a015" providerId="ADAL" clId="{DEBAB98B-7215-4BD6-9DCD-BCD17E98AD48}" dt="2022-09-17T11:11:06.084" v="2784" actId="20577"/>
          <ac:spMkLst>
            <pc:docMk/>
            <pc:sldMk cId="3719701524" sldId="349"/>
            <ac:spMk id="3" creationId="{764894CC-693A-F024-32B4-2C5580FCB0C2}"/>
          </ac:spMkLst>
        </pc:spChg>
        <pc:spChg chg="mod">
          <ac:chgData name="Miriam Gjerdevik" userId="da2c23e4-c849-4336-861d-efd99cb5a015" providerId="ADAL" clId="{DEBAB98B-7215-4BD6-9DCD-BCD17E98AD48}" dt="2022-09-17T10:27:25.768" v="2178"/>
          <ac:spMkLst>
            <pc:docMk/>
            <pc:sldMk cId="3719701524" sldId="349"/>
            <ac:spMk id="5" creationId="{B7346B47-D702-54CF-1514-ED44EA156D87}"/>
          </ac:spMkLst>
        </pc:spChg>
      </pc:sldChg>
      <pc:sldChg chg="del">
        <pc:chgData name="Miriam Gjerdevik" userId="da2c23e4-c849-4336-861d-efd99cb5a015" providerId="ADAL" clId="{DEBAB98B-7215-4BD6-9DCD-BCD17E98AD48}" dt="2022-09-08T11:57:23.084" v="230" actId="2696"/>
        <pc:sldMkLst>
          <pc:docMk/>
          <pc:sldMk cId="3966822544" sldId="351"/>
        </pc:sldMkLst>
      </pc:sldChg>
      <pc:sldChg chg="addSp delSp modSp add mod delAnim modAnim">
        <pc:chgData name="Miriam Gjerdevik" userId="da2c23e4-c849-4336-861d-efd99cb5a015" providerId="ADAL" clId="{DEBAB98B-7215-4BD6-9DCD-BCD17E98AD48}" dt="2022-09-16T13:14:52.727" v="1862"/>
        <pc:sldMkLst>
          <pc:docMk/>
          <pc:sldMk cId="1314699033" sldId="355"/>
        </pc:sldMkLst>
        <pc:spChg chg="del">
          <ac:chgData name="Miriam Gjerdevik" userId="da2c23e4-c849-4336-861d-efd99cb5a015" providerId="ADAL" clId="{DEBAB98B-7215-4BD6-9DCD-BCD17E98AD48}" dt="2022-09-08T11:53:44.746" v="187" actId="478"/>
          <ac:spMkLst>
            <pc:docMk/>
            <pc:sldMk cId="1314699033" sldId="355"/>
            <ac:spMk id="3" creationId="{66B2C4C9-446F-230F-24FC-652542486AAB}"/>
          </ac:spMkLst>
        </pc:spChg>
        <pc:spChg chg="mod">
          <ac:chgData name="Miriam Gjerdevik" userId="da2c23e4-c849-4336-861d-efd99cb5a015" providerId="ADAL" clId="{DEBAB98B-7215-4BD6-9DCD-BCD17E98AD48}" dt="2022-09-16T13:14:52.727" v="1862"/>
          <ac:spMkLst>
            <pc:docMk/>
            <pc:sldMk cId="1314699033" sldId="355"/>
            <ac:spMk id="4" creationId="{B24BBB49-6E7C-E374-2A98-67AEDCD55480}"/>
          </ac:spMkLst>
        </pc:spChg>
        <pc:spChg chg="add del mod">
          <ac:chgData name="Miriam Gjerdevik" userId="da2c23e4-c849-4336-861d-efd99cb5a015" providerId="ADAL" clId="{DEBAB98B-7215-4BD6-9DCD-BCD17E98AD48}" dt="2022-09-08T11:56:39.224" v="223" actId="478"/>
          <ac:spMkLst>
            <pc:docMk/>
            <pc:sldMk cId="1314699033" sldId="355"/>
            <ac:spMk id="5" creationId="{1920DF67-D608-EADB-CED4-FAF2FA8BFD9F}"/>
          </ac:spMkLst>
        </pc:spChg>
        <pc:picChg chg="add mod">
          <ac:chgData name="Miriam Gjerdevik" userId="da2c23e4-c849-4336-861d-efd99cb5a015" providerId="ADAL" clId="{DEBAB98B-7215-4BD6-9DCD-BCD17E98AD48}" dt="2022-09-08T11:56:33.674" v="222" actId="14100"/>
          <ac:picMkLst>
            <pc:docMk/>
            <pc:sldMk cId="1314699033" sldId="355"/>
            <ac:picMk id="2" creationId="{B167F75A-0706-EAE5-895A-08807B39925C}"/>
          </ac:picMkLst>
        </pc:picChg>
      </pc:sldChg>
      <pc:sldChg chg="modSp">
        <pc:chgData name="Miriam Gjerdevik" userId="da2c23e4-c849-4336-861d-efd99cb5a015" providerId="ADAL" clId="{DEBAB98B-7215-4BD6-9DCD-BCD17E98AD48}" dt="2022-09-16T09:01:03.856" v="1588"/>
        <pc:sldMkLst>
          <pc:docMk/>
          <pc:sldMk cId="47999485" sldId="356"/>
        </pc:sldMkLst>
        <pc:spChg chg="mod">
          <ac:chgData name="Miriam Gjerdevik" userId="da2c23e4-c849-4336-861d-efd99cb5a015" providerId="ADAL" clId="{DEBAB98B-7215-4BD6-9DCD-BCD17E98AD48}" dt="2022-09-16T09:01:03.856" v="1588"/>
          <ac:spMkLst>
            <pc:docMk/>
            <pc:sldMk cId="47999485" sldId="356"/>
            <ac:spMk id="4" creationId="{842FFD46-181F-72A0-DFB7-810EED613535}"/>
          </ac:spMkLst>
        </pc:spChg>
      </pc:sldChg>
      <pc:sldChg chg="addSp delSp modSp add mod modAnim">
        <pc:chgData name="Miriam Gjerdevik" userId="da2c23e4-c849-4336-861d-efd99cb5a015" providerId="ADAL" clId="{DEBAB98B-7215-4BD6-9DCD-BCD17E98AD48}" dt="2022-09-08T13:14:09.700" v="404"/>
        <pc:sldMkLst>
          <pc:docMk/>
          <pc:sldMk cId="139962660" sldId="356"/>
        </pc:sldMkLst>
        <pc:spChg chg="del">
          <ac:chgData name="Miriam Gjerdevik" userId="da2c23e4-c849-4336-861d-efd99cb5a015" providerId="ADAL" clId="{DEBAB98B-7215-4BD6-9DCD-BCD17E98AD48}" dt="2022-09-08T13:09:54.339" v="390" actId="478"/>
          <ac:spMkLst>
            <pc:docMk/>
            <pc:sldMk cId="139962660" sldId="356"/>
            <ac:spMk id="3" creationId="{416BFFF9-8518-6D33-C252-3B594B051507}"/>
          </ac:spMkLst>
        </pc:spChg>
        <pc:spChg chg="mod">
          <ac:chgData name="Miriam Gjerdevik" userId="da2c23e4-c849-4336-861d-efd99cb5a015" providerId="ADAL" clId="{DEBAB98B-7215-4BD6-9DCD-BCD17E98AD48}" dt="2022-09-08T13:10:05.334" v="393" actId="1076"/>
          <ac:spMkLst>
            <pc:docMk/>
            <pc:sldMk cId="139962660" sldId="356"/>
            <ac:spMk id="4" creationId="{842FFD46-181F-72A0-DFB7-810EED613535}"/>
          </ac:spMkLst>
        </pc:spChg>
        <pc:picChg chg="add mod">
          <ac:chgData name="Miriam Gjerdevik" userId="da2c23e4-c849-4336-861d-efd99cb5a015" providerId="ADAL" clId="{DEBAB98B-7215-4BD6-9DCD-BCD17E98AD48}" dt="2022-09-08T13:10:01.937" v="392" actId="14100"/>
          <ac:picMkLst>
            <pc:docMk/>
            <pc:sldMk cId="139962660" sldId="356"/>
            <ac:picMk id="2" creationId="{EABAA4F9-0215-21B4-853A-6EF7A3BB95B2}"/>
          </ac:picMkLst>
        </pc:picChg>
      </pc:sldChg>
      <pc:sldChg chg="add del">
        <pc:chgData name="Miriam Gjerdevik" userId="da2c23e4-c849-4336-861d-efd99cb5a015" providerId="ADAL" clId="{DEBAB98B-7215-4BD6-9DCD-BCD17E98AD48}" dt="2022-09-08T13:25:42.219" v="445" actId="2890"/>
        <pc:sldMkLst>
          <pc:docMk/>
          <pc:sldMk cId="487356040" sldId="357"/>
        </pc:sldMkLst>
      </pc:sldChg>
      <pc:sldChg chg="addSp modSp add mod ord modAnim">
        <pc:chgData name="Miriam Gjerdevik" userId="da2c23e4-c849-4336-861d-efd99cb5a015" providerId="ADAL" clId="{DEBAB98B-7215-4BD6-9DCD-BCD17E98AD48}" dt="2022-09-16T13:13:13.172" v="1836"/>
        <pc:sldMkLst>
          <pc:docMk/>
          <pc:sldMk cId="1309094311" sldId="357"/>
        </pc:sldMkLst>
        <pc:spChg chg="mod">
          <ac:chgData name="Miriam Gjerdevik" userId="da2c23e4-c849-4336-861d-efd99cb5a015" providerId="ADAL" clId="{DEBAB98B-7215-4BD6-9DCD-BCD17E98AD48}" dt="2022-09-16T13:13:13.172" v="1836"/>
          <ac:spMkLst>
            <pc:docMk/>
            <pc:sldMk cId="1309094311" sldId="357"/>
            <ac:spMk id="3" creationId="{0EE1535B-C4CE-D4F2-BD83-2D7A3B9308DB}"/>
          </ac:spMkLst>
        </pc:spChg>
        <pc:spChg chg="add mod">
          <ac:chgData name="Miriam Gjerdevik" userId="da2c23e4-c849-4336-861d-efd99cb5a015" providerId="ADAL" clId="{DEBAB98B-7215-4BD6-9DCD-BCD17E98AD48}" dt="2022-09-08T13:40:51.026" v="803" actId="255"/>
          <ac:spMkLst>
            <pc:docMk/>
            <pc:sldMk cId="1309094311" sldId="357"/>
            <ac:spMk id="4" creationId="{23674647-025D-C584-8420-F56BE4F3D072}"/>
          </ac:spMkLst>
        </pc:spChg>
        <pc:picChg chg="mod">
          <ac:chgData name="Miriam Gjerdevik" userId="da2c23e4-c849-4336-861d-efd99cb5a015" providerId="ADAL" clId="{DEBAB98B-7215-4BD6-9DCD-BCD17E98AD48}" dt="2022-09-08T13:43:53.005" v="1020" actId="1076"/>
          <ac:picMkLst>
            <pc:docMk/>
            <pc:sldMk cId="1309094311" sldId="357"/>
            <ac:picMk id="5" creationId="{B78764B9-B18C-96F7-0F0E-CF24638FA3C1}"/>
          </ac:picMkLst>
        </pc:picChg>
      </pc:sldChg>
      <pc:sldChg chg="modSp add mod modAnim">
        <pc:chgData name="Miriam Gjerdevik" userId="da2c23e4-c849-4336-861d-efd99cb5a015" providerId="ADAL" clId="{DEBAB98B-7215-4BD6-9DCD-BCD17E98AD48}" dt="2022-09-16T13:14:34.259" v="1860"/>
        <pc:sldMkLst>
          <pc:docMk/>
          <pc:sldMk cId="155583596" sldId="358"/>
        </pc:sldMkLst>
        <pc:spChg chg="mod">
          <ac:chgData name="Miriam Gjerdevik" userId="da2c23e4-c849-4336-861d-efd99cb5a015" providerId="ADAL" clId="{DEBAB98B-7215-4BD6-9DCD-BCD17E98AD48}" dt="2022-09-16T13:14:34.259" v="1860"/>
          <ac:spMkLst>
            <pc:docMk/>
            <pc:sldMk cId="155583596" sldId="358"/>
            <ac:spMk id="3" creationId="{0EE1535B-C4CE-D4F2-BD83-2D7A3B9308DB}"/>
          </ac:spMkLst>
        </pc:spChg>
        <pc:spChg chg="mod">
          <ac:chgData name="Miriam Gjerdevik" userId="da2c23e4-c849-4336-861d-efd99cb5a015" providerId="ADAL" clId="{DEBAB98B-7215-4BD6-9DCD-BCD17E98AD48}" dt="2022-09-08T14:03:06.753" v="1428" actId="1076"/>
          <ac:spMkLst>
            <pc:docMk/>
            <pc:sldMk cId="155583596" sldId="358"/>
            <ac:spMk id="4" creationId="{23674647-025D-C584-8420-F56BE4F3D072}"/>
          </ac:spMkLst>
        </pc:spChg>
      </pc:sldChg>
      <pc:sldChg chg="delSp modSp mod delAnim modAnim">
        <pc:chgData name="Miriam Gjerdevik" userId="da2c23e4-c849-4336-861d-efd99cb5a015" providerId="ADAL" clId="{DEBAB98B-7215-4BD6-9DCD-BCD17E98AD48}" dt="2022-09-17T10:44:46.106" v="2543" actId="478"/>
        <pc:sldMkLst>
          <pc:docMk/>
          <pc:sldMk cId="362942725" sldId="359"/>
        </pc:sldMkLst>
        <pc:spChg chg="mod">
          <ac:chgData name="Miriam Gjerdevik" userId="da2c23e4-c849-4336-861d-efd99cb5a015" providerId="ADAL" clId="{DEBAB98B-7215-4BD6-9DCD-BCD17E98AD48}" dt="2022-09-17T10:32:07.946" v="2201" actId="20577"/>
          <ac:spMkLst>
            <pc:docMk/>
            <pc:sldMk cId="362942725" sldId="359"/>
            <ac:spMk id="2" creationId="{3AE1FE72-AAFF-AD3F-EE16-E2777150B0ED}"/>
          </ac:spMkLst>
        </pc:spChg>
        <pc:spChg chg="del mod">
          <ac:chgData name="Miriam Gjerdevik" userId="da2c23e4-c849-4336-861d-efd99cb5a015" providerId="ADAL" clId="{DEBAB98B-7215-4BD6-9DCD-BCD17E98AD48}" dt="2022-09-17T10:44:46.106" v="2543" actId="478"/>
          <ac:spMkLst>
            <pc:docMk/>
            <pc:sldMk cId="362942725" sldId="359"/>
            <ac:spMk id="4" creationId="{5D1952F0-765E-E380-C44A-89B2FEC3F4BC}"/>
          </ac:spMkLst>
        </pc:spChg>
      </pc:sldChg>
      <pc:sldChg chg="modSp mod modAnim">
        <pc:chgData name="Miriam Gjerdevik" userId="da2c23e4-c849-4336-861d-efd99cb5a015" providerId="ADAL" clId="{DEBAB98B-7215-4BD6-9DCD-BCD17E98AD48}" dt="2022-09-16T11:35:14.706" v="1702"/>
        <pc:sldMkLst>
          <pc:docMk/>
          <pc:sldMk cId="1700038125" sldId="361"/>
        </pc:sldMkLst>
        <pc:spChg chg="mod">
          <ac:chgData name="Miriam Gjerdevik" userId="da2c23e4-c849-4336-861d-efd99cb5a015" providerId="ADAL" clId="{DEBAB98B-7215-4BD6-9DCD-BCD17E98AD48}" dt="2022-09-16T11:35:14.706" v="1702"/>
          <ac:spMkLst>
            <pc:docMk/>
            <pc:sldMk cId="1700038125" sldId="361"/>
            <ac:spMk id="5" creationId="{E863182D-9E8C-E147-5674-EF0AAB856A49}"/>
          </ac:spMkLst>
        </pc:spChg>
      </pc:sldChg>
      <pc:sldChg chg="modSp modAnim">
        <pc:chgData name="Miriam Gjerdevik" userId="da2c23e4-c849-4336-861d-efd99cb5a015" providerId="ADAL" clId="{DEBAB98B-7215-4BD6-9DCD-BCD17E98AD48}" dt="2022-09-16T13:12:24.866" v="1828" actId="20577"/>
        <pc:sldMkLst>
          <pc:docMk/>
          <pc:sldMk cId="2718128757" sldId="362"/>
        </pc:sldMkLst>
        <pc:spChg chg="mod">
          <ac:chgData name="Miriam Gjerdevik" userId="da2c23e4-c849-4336-861d-efd99cb5a015" providerId="ADAL" clId="{DEBAB98B-7215-4BD6-9DCD-BCD17E98AD48}" dt="2022-09-16T13:12:24.866" v="1828" actId="20577"/>
          <ac:spMkLst>
            <pc:docMk/>
            <pc:sldMk cId="2718128757" sldId="362"/>
            <ac:spMk id="3" creationId="{B997F28B-4E16-58BB-7C73-A19411DC8B6E}"/>
          </ac:spMkLst>
        </pc:spChg>
      </pc:sldChg>
      <pc:sldChg chg="modSp mod modAnim">
        <pc:chgData name="Miriam Gjerdevik" userId="da2c23e4-c849-4336-861d-efd99cb5a015" providerId="ADAL" clId="{DEBAB98B-7215-4BD6-9DCD-BCD17E98AD48}" dt="2022-09-16T11:45:33.367" v="1800" actId="1076"/>
        <pc:sldMkLst>
          <pc:docMk/>
          <pc:sldMk cId="191351973" sldId="363"/>
        </pc:sldMkLst>
        <pc:spChg chg="mod">
          <ac:chgData name="Miriam Gjerdevik" userId="da2c23e4-c849-4336-861d-efd99cb5a015" providerId="ADAL" clId="{DEBAB98B-7215-4BD6-9DCD-BCD17E98AD48}" dt="2022-09-16T11:45:33.367" v="1800" actId="1076"/>
          <ac:spMkLst>
            <pc:docMk/>
            <pc:sldMk cId="191351973" sldId="363"/>
            <ac:spMk id="3" creationId="{416BFFF9-8518-6D33-C252-3B594B051507}"/>
          </ac:spMkLst>
        </pc:spChg>
      </pc:sldChg>
      <pc:sldChg chg="modAnim">
        <pc:chgData name="Miriam Gjerdevik" userId="da2c23e4-c849-4336-861d-efd99cb5a015" providerId="ADAL" clId="{DEBAB98B-7215-4BD6-9DCD-BCD17E98AD48}" dt="2022-09-13T15:36:50.280" v="1495"/>
        <pc:sldMkLst>
          <pc:docMk/>
          <pc:sldMk cId="2365374853" sldId="364"/>
        </pc:sldMkLst>
      </pc:sldChg>
      <pc:sldChg chg="addSp delSp modSp add mod delAnim modAnim">
        <pc:chgData name="Miriam Gjerdevik" userId="da2c23e4-c849-4336-861d-efd99cb5a015" providerId="ADAL" clId="{DEBAB98B-7215-4BD6-9DCD-BCD17E98AD48}" dt="2022-09-17T11:09:37.451" v="2775" actId="6549"/>
        <pc:sldMkLst>
          <pc:docMk/>
          <pc:sldMk cId="2743752453" sldId="365"/>
        </pc:sldMkLst>
        <pc:spChg chg="del">
          <ac:chgData name="Miriam Gjerdevik" userId="da2c23e4-c849-4336-861d-efd99cb5a015" providerId="ADAL" clId="{DEBAB98B-7215-4BD6-9DCD-BCD17E98AD48}" dt="2022-09-17T10:44:52.323" v="2544" actId="478"/>
          <ac:spMkLst>
            <pc:docMk/>
            <pc:sldMk cId="2743752453" sldId="365"/>
            <ac:spMk id="2" creationId="{3AE1FE72-AAFF-AD3F-EE16-E2777150B0ED}"/>
          </ac:spMkLst>
        </pc:spChg>
        <pc:spChg chg="mod">
          <ac:chgData name="Miriam Gjerdevik" userId="da2c23e4-c849-4336-861d-efd99cb5a015" providerId="ADAL" clId="{DEBAB98B-7215-4BD6-9DCD-BCD17E98AD48}" dt="2022-09-17T10:45:02.850" v="2546" actId="20577"/>
          <ac:spMkLst>
            <pc:docMk/>
            <pc:sldMk cId="2743752453" sldId="365"/>
            <ac:spMk id="4" creationId="{5D1952F0-765E-E380-C44A-89B2FEC3F4BC}"/>
          </ac:spMkLst>
        </pc:spChg>
        <pc:spChg chg="add mod">
          <ac:chgData name="Miriam Gjerdevik" userId="da2c23e4-c849-4336-861d-efd99cb5a015" providerId="ADAL" clId="{DEBAB98B-7215-4BD6-9DCD-BCD17E98AD48}" dt="2022-09-17T11:09:05.663" v="2762" actId="255"/>
          <ac:spMkLst>
            <pc:docMk/>
            <pc:sldMk cId="2743752453" sldId="365"/>
            <ac:spMk id="5" creationId="{68A00C1F-2169-A51C-56DA-0601EADE036E}"/>
          </ac:spMkLst>
        </pc:spChg>
        <pc:spChg chg="add mod">
          <ac:chgData name="Miriam Gjerdevik" userId="da2c23e4-c849-4336-861d-efd99cb5a015" providerId="ADAL" clId="{DEBAB98B-7215-4BD6-9DCD-BCD17E98AD48}" dt="2022-09-17T11:09:37.451" v="2775" actId="6549"/>
          <ac:spMkLst>
            <pc:docMk/>
            <pc:sldMk cId="2743752453" sldId="365"/>
            <ac:spMk id="7" creationId="{B2CB7EA0-1889-3AEC-5C00-891B0A509255}"/>
          </ac:spMkLst>
        </pc:spChg>
      </pc:sldChg>
    </pc:docChg>
  </pc:docChgLst>
  <pc:docChgLst>
    <pc:chgData name="Miriam Gjerdevik" userId="ab3c7917-9f08-4c52-90dd-8a65fdac52a2" providerId="ADAL" clId="{00FC7DC3-E4D8-4820-AB1F-46870248DDCB}"/>
    <pc:docChg chg="modSld">
      <pc:chgData name="Miriam Gjerdevik" userId="ab3c7917-9f08-4c52-90dd-8a65fdac52a2" providerId="ADAL" clId="{00FC7DC3-E4D8-4820-AB1F-46870248DDCB}" dt="2024-09-13T09:40:39.559" v="508"/>
      <pc:docMkLst>
        <pc:docMk/>
      </pc:docMkLst>
      <pc:sldChg chg="modSp mod">
        <pc:chgData name="Miriam Gjerdevik" userId="ab3c7917-9f08-4c52-90dd-8a65fdac52a2" providerId="ADAL" clId="{00FC7DC3-E4D8-4820-AB1F-46870248DDCB}" dt="2024-09-11T07:37:11.914" v="7" actId="20577"/>
        <pc:sldMkLst>
          <pc:docMk/>
          <pc:sldMk cId="1161353560" sldId="256"/>
        </pc:sldMkLst>
        <pc:spChg chg="mod">
          <ac:chgData name="Miriam Gjerdevik" userId="ab3c7917-9f08-4c52-90dd-8a65fdac52a2" providerId="ADAL" clId="{00FC7DC3-E4D8-4820-AB1F-46870248DDCB}" dt="2024-09-11T07:37:11.914" v="7" actId="20577"/>
          <ac:spMkLst>
            <pc:docMk/>
            <pc:sldMk cId="1161353560" sldId="256"/>
            <ac:spMk id="2" creationId="{04D75A94-BFA7-D442-E352-ED4ED010C166}"/>
          </ac:spMkLst>
        </pc:spChg>
      </pc:sldChg>
      <pc:sldChg chg="modSp">
        <pc:chgData name="Miriam Gjerdevik" userId="ab3c7917-9f08-4c52-90dd-8a65fdac52a2" providerId="ADAL" clId="{00FC7DC3-E4D8-4820-AB1F-46870248DDCB}" dt="2024-09-11T10:39:09.175" v="103" actId="20577"/>
        <pc:sldMkLst>
          <pc:docMk/>
          <pc:sldMk cId="2940325708" sldId="260"/>
        </pc:sldMkLst>
        <pc:spChg chg="mod">
          <ac:chgData name="Miriam Gjerdevik" userId="ab3c7917-9f08-4c52-90dd-8a65fdac52a2" providerId="ADAL" clId="{00FC7DC3-E4D8-4820-AB1F-46870248DDCB}" dt="2024-09-11T10:39:09.175" v="103" actId="20577"/>
          <ac:spMkLst>
            <pc:docMk/>
            <pc:sldMk cId="2940325708" sldId="260"/>
            <ac:spMk id="4" creationId="{A4A890D2-D8E9-5EC2-A39F-450E034949D0}"/>
          </ac:spMkLst>
        </pc:spChg>
        <pc:spChg chg="mod">
          <ac:chgData name="Miriam Gjerdevik" userId="ab3c7917-9f08-4c52-90dd-8a65fdac52a2" providerId="ADAL" clId="{00FC7DC3-E4D8-4820-AB1F-46870248DDCB}" dt="2024-09-11T10:38:56.364" v="91" actId="20577"/>
          <ac:spMkLst>
            <pc:docMk/>
            <pc:sldMk cId="2940325708" sldId="260"/>
            <ac:spMk id="5" creationId="{089DA582-2FB9-EE4E-829E-1A837551CFD6}"/>
          </ac:spMkLst>
        </pc:spChg>
      </pc:sldChg>
      <pc:sldChg chg="modAnim">
        <pc:chgData name="Miriam Gjerdevik" userId="ab3c7917-9f08-4c52-90dd-8a65fdac52a2" providerId="ADAL" clId="{00FC7DC3-E4D8-4820-AB1F-46870248DDCB}" dt="2024-09-13T07:28:51.048" v="356"/>
        <pc:sldMkLst>
          <pc:docMk/>
          <pc:sldMk cId="3405721756" sldId="310"/>
        </pc:sldMkLst>
      </pc:sldChg>
      <pc:sldChg chg="modSp mod">
        <pc:chgData name="Miriam Gjerdevik" userId="ab3c7917-9f08-4c52-90dd-8a65fdac52a2" providerId="ADAL" clId="{00FC7DC3-E4D8-4820-AB1F-46870248DDCB}" dt="2024-09-13T06:34:10.339" v="339" actId="20577"/>
        <pc:sldMkLst>
          <pc:docMk/>
          <pc:sldMk cId="804487062" sldId="317"/>
        </pc:sldMkLst>
        <pc:spChg chg="mod">
          <ac:chgData name="Miriam Gjerdevik" userId="ab3c7917-9f08-4c52-90dd-8a65fdac52a2" providerId="ADAL" clId="{00FC7DC3-E4D8-4820-AB1F-46870248DDCB}" dt="2024-09-13T06:34:10.339" v="339" actId="20577"/>
          <ac:spMkLst>
            <pc:docMk/>
            <pc:sldMk cId="804487062" sldId="317"/>
            <ac:spMk id="6" creationId="{9EF4838E-2C3B-6062-51B5-20CBE22F0E5D}"/>
          </ac:spMkLst>
        </pc:spChg>
      </pc:sldChg>
      <pc:sldChg chg="modSp">
        <pc:chgData name="Miriam Gjerdevik" userId="ab3c7917-9f08-4c52-90dd-8a65fdac52a2" providerId="ADAL" clId="{00FC7DC3-E4D8-4820-AB1F-46870248DDCB}" dt="2024-09-13T07:44:47.241" v="381" actId="20577"/>
        <pc:sldMkLst>
          <pc:docMk/>
          <pc:sldMk cId="800450061" sldId="320"/>
        </pc:sldMkLst>
        <pc:spChg chg="mod">
          <ac:chgData name="Miriam Gjerdevik" userId="ab3c7917-9f08-4c52-90dd-8a65fdac52a2" providerId="ADAL" clId="{00FC7DC3-E4D8-4820-AB1F-46870248DDCB}" dt="2024-09-13T07:44:47.241" v="381" actId="20577"/>
          <ac:spMkLst>
            <pc:docMk/>
            <pc:sldMk cId="800450061" sldId="320"/>
            <ac:spMk id="8" creationId="{7B9AD5AE-B2CE-99AC-21B8-7E42FCE318F1}"/>
          </ac:spMkLst>
        </pc:spChg>
      </pc:sldChg>
      <pc:sldChg chg="modSp modAnim">
        <pc:chgData name="Miriam Gjerdevik" userId="ab3c7917-9f08-4c52-90dd-8a65fdac52a2" providerId="ADAL" clId="{00FC7DC3-E4D8-4820-AB1F-46870248DDCB}" dt="2024-09-11T11:30:02.001" v="194" actId="15"/>
        <pc:sldMkLst>
          <pc:docMk/>
          <pc:sldMk cId="361623116" sldId="322"/>
        </pc:sldMkLst>
        <pc:spChg chg="mod">
          <ac:chgData name="Miriam Gjerdevik" userId="ab3c7917-9f08-4c52-90dd-8a65fdac52a2" providerId="ADAL" clId="{00FC7DC3-E4D8-4820-AB1F-46870248DDCB}" dt="2024-09-11T11:30:02.001" v="194" actId="15"/>
          <ac:spMkLst>
            <pc:docMk/>
            <pc:sldMk cId="361623116" sldId="322"/>
            <ac:spMk id="2" creationId="{AE0D4DDC-D5FB-D349-0B55-D4D812C9208B}"/>
          </ac:spMkLst>
        </pc:spChg>
      </pc:sldChg>
      <pc:sldChg chg="modSp modAnim">
        <pc:chgData name="Miriam Gjerdevik" userId="ab3c7917-9f08-4c52-90dd-8a65fdac52a2" providerId="ADAL" clId="{00FC7DC3-E4D8-4820-AB1F-46870248DDCB}" dt="2024-09-11T10:53:44.018" v="116" actId="20577"/>
        <pc:sldMkLst>
          <pc:docMk/>
          <pc:sldMk cId="3452068345" sldId="323"/>
        </pc:sldMkLst>
        <pc:spChg chg="mod">
          <ac:chgData name="Miriam Gjerdevik" userId="ab3c7917-9f08-4c52-90dd-8a65fdac52a2" providerId="ADAL" clId="{00FC7DC3-E4D8-4820-AB1F-46870248DDCB}" dt="2024-09-11T10:53:16.540" v="108" actId="20577"/>
          <ac:spMkLst>
            <pc:docMk/>
            <pc:sldMk cId="3452068345" sldId="323"/>
            <ac:spMk id="3" creationId="{C84E7FC0-62E4-958A-125B-78A98DD44EFC}"/>
          </ac:spMkLst>
        </pc:spChg>
        <pc:spChg chg="mod">
          <ac:chgData name="Miriam Gjerdevik" userId="ab3c7917-9f08-4c52-90dd-8a65fdac52a2" providerId="ADAL" clId="{00FC7DC3-E4D8-4820-AB1F-46870248DDCB}" dt="2024-09-11T10:53:44.018" v="116" actId="20577"/>
          <ac:spMkLst>
            <pc:docMk/>
            <pc:sldMk cId="3452068345" sldId="323"/>
            <ac:spMk id="14" creationId="{20505336-D5DD-1E54-2DC8-83E06A6BEB78}"/>
          </ac:spMkLst>
        </pc:spChg>
      </pc:sldChg>
      <pc:sldChg chg="modSp">
        <pc:chgData name="Miriam Gjerdevik" userId="ab3c7917-9f08-4c52-90dd-8a65fdac52a2" providerId="ADAL" clId="{00FC7DC3-E4D8-4820-AB1F-46870248DDCB}" dt="2024-09-13T06:49:54.653" v="346" actId="20577"/>
        <pc:sldMkLst>
          <pc:docMk/>
          <pc:sldMk cId="2756422411" sldId="324"/>
        </pc:sldMkLst>
        <pc:spChg chg="mod">
          <ac:chgData name="Miriam Gjerdevik" userId="ab3c7917-9f08-4c52-90dd-8a65fdac52a2" providerId="ADAL" clId="{00FC7DC3-E4D8-4820-AB1F-46870248DDCB}" dt="2024-09-13T06:49:54.653" v="346" actId="20577"/>
          <ac:spMkLst>
            <pc:docMk/>
            <pc:sldMk cId="2756422411" sldId="324"/>
            <ac:spMk id="3" creationId="{78B1114A-7ED3-7553-AED2-B0AB06B6E68E}"/>
          </ac:spMkLst>
        </pc:spChg>
      </pc:sldChg>
      <pc:sldChg chg="modSp modAnim">
        <pc:chgData name="Miriam Gjerdevik" userId="ab3c7917-9f08-4c52-90dd-8a65fdac52a2" providerId="ADAL" clId="{00FC7DC3-E4D8-4820-AB1F-46870248DDCB}" dt="2024-09-13T08:04:28.800" v="396"/>
        <pc:sldMkLst>
          <pc:docMk/>
          <pc:sldMk cId="521432586" sldId="325"/>
        </pc:sldMkLst>
        <pc:spChg chg="mod">
          <ac:chgData name="Miriam Gjerdevik" userId="ab3c7917-9f08-4c52-90dd-8a65fdac52a2" providerId="ADAL" clId="{00FC7DC3-E4D8-4820-AB1F-46870248DDCB}" dt="2024-09-11T11:56:03.926" v="236" actId="6549"/>
          <ac:spMkLst>
            <pc:docMk/>
            <pc:sldMk cId="521432586" sldId="325"/>
            <ac:spMk id="4" creationId="{A7135A25-8C5E-630C-D778-35CA730BB516}"/>
          </ac:spMkLst>
        </pc:spChg>
      </pc:sldChg>
      <pc:sldChg chg="modSp modAnim">
        <pc:chgData name="Miriam Gjerdevik" userId="ab3c7917-9f08-4c52-90dd-8a65fdac52a2" providerId="ADAL" clId="{00FC7DC3-E4D8-4820-AB1F-46870248DDCB}" dt="2024-09-11T11:31:36.793" v="198" actId="20577"/>
        <pc:sldMkLst>
          <pc:docMk/>
          <pc:sldMk cId="4124176546" sldId="326"/>
        </pc:sldMkLst>
        <pc:spChg chg="mod">
          <ac:chgData name="Miriam Gjerdevik" userId="ab3c7917-9f08-4c52-90dd-8a65fdac52a2" providerId="ADAL" clId="{00FC7DC3-E4D8-4820-AB1F-46870248DDCB}" dt="2024-09-11T11:31:36.793" v="198" actId="20577"/>
          <ac:spMkLst>
            <pc:docMk/>
            <pc:sldMk cId="4124176546" sldId="326"/>
            <ac:spMk id="4" creationId="{AC23FEB7-980E-50FD-1EC6-89B2CA3D820C}"/>
          </ac:spMkLst>
        </pc:spChg>
      </pc:sldChg>
      <pc:sldChg chg="modSp modAnim">
        <pc:chgData name="Miriam Gjerdevik" userId="ab3c7917-9f08-4c52-90dd-8a65fdac52a2" providerId="ADAL" clId="{00FC7DC3-E4D8-4820-AB1F-46870248DDCB}" dt="2024-09-11T11:09:32.944" v="130" actId="20577"/>
        <pc:sldMkLst>
          <pc:docMk/>
          <pc:sldMk cId="1317670856" sldId="333"/>
        </pc:sldMkLst>
        <pc:spChg chg="mod">
          <ac:chgData name="Miriam Gjerdevik" userId="ab3c7917-9f08-4c52-90dd-8a65fdac52a2" providerId="ADAL" clId="{00FC7DC3-E4D8-4820-AB1F-46870248DDCB}" dt="2024-09-11T11:09:32.944" v="130" actId="20577"/>
          <ac:spMkLst>
            <pc:docMk/>
            <pc:sldMk cId="1317670856" sldId="333"/>
            <ac:spMk id="2" creationId="{0D567A8F-8DB8-A283-1D22-C88B729722EE}"/>
          </ac:spMkLst>
        </pc:spChg>
      </pc:sldChg>
      <pc:sldChg chg="modSp modAnim">
        <pc:chgData name="Miriam Gjerdevik" userId="ab3c7917-9f08-4c52-90dd-8a65fdac52a2" providerId="ADAL" clId="{00FC7DC3-E4D8-4820-AB1F-46870248DDCB}" dt="2024-09-11T11:10:50.196" v="138" actId="20577"/>
        <pc:sldMkLst>
          <pc:docMk/>
          <pc:sldMk cId="4273541436" sldId="335"/>
        </pc:sldMkLst>
        <pc:spChg chg="mod">
          <ac:chgData name="Miriam Gjerdevik" userId="ab3c7917-9f08-4c52-90dd-8a65fdac52a2" providerId="ADAL" clId="{00FC7DC3-E4D8-4820-AB1F-46870248DDCB}" dt="2024-09-11T11:10:50.196" v="138" actId="20577"/>
          <ac:spMkLst>
            <pc:docMk/>
            <pc:sldMk cId="4273541436" sldId="335"/>
            <ac:spMk id="5" creationId="{DFE32ECC-947A-F274-8677-3EA2753E1B8B}"/>
          </ac:spMkLst>
        </pc:spChg>
      </pc:sldChg>
      <pc:sldChg chg="addSp modSp mod">
        <pc:chgData name="Miriam Gjerdevik" userId="ab3c7917-9f08-4c52-90dd-8a65fdac52a2" providerId="ADAL" clId="{00FC7DC3-E4D8-4820-AB1F-46870248DDCB}" dt="2024-09-11T13:18:22.589" v="238"/>
        <pc:sldMkLst>
          <pc:docMk/>
          <pc:sldMk cId="1302489759" sldId="337"/>
        </pc:sldMkLst>
        <pc:graphicFrameChg chg="add mod">
          <ac:chgData name="Miriam Gjerdevik" userId="ab3c7917-9f08-4c52-90dd-8a65fdac52a2" providerId="ADAL" clId="{00FC7DC3-E4D8-4820-AB1F-46870248DDCB}" dt="2024-09-11T13:18:22.589" v="238"/>
          <ac:graphicFrameMkLst>
            <pc:docMk/>
            <pc:sldMk cId="1302489759" sldId="337"/>
            <ac:graphicFrameMk id="2" creationId="{5A770518-8047-E31B-91A2-2D973E012354}"/>
          </ac:graphicFrameMkLst>
        </pc:graphicFrameChg>
        <pc:picChg chg="mod">
          <ac:chgData name="Miriam Gjerdevik" userId="ab3c7917-9f08-4c52-90dd-8a65fdac52a2" providerId="ADAL" clId="{00FC7DC3-E4D8-4820-AB1F-46870248DDCB}" dt="2024-09-11T13:00:27.229" v="237" actId="1036"/>
          <ac:picMkLst>
            <pc:docMk/>
            <pc:sldMk cId="1302489759" sldId="337"/>
            <ac:picMk id="3" creationId="{2F0512C9-651E-C2FE-6422-EFF8173E21BE}"/>
          </ac:picMkLst>
        </pc:picChg>
      </pc:sldChg>
      <pc:sldChg chg="modSp modAnim">
        <pc:chgData name="Miriam Gjerdevik" userId="ab3c7917-9f08-4c52-90dd-8a65fdac52a2" providerId="ADAL" clId="{00FC7DC3-E4D8-4820-AB1F-46870248DDCB}" dt="2024-09-11T11:36:19.223" v="207" actId="20577"/>
        <pc:sldMkLst>
          <pc:docMk/>
          <pc:sldMk cId="1612833675" sldId="338"/>
        </pc:sldMkLst>
        <pc:spChg chg="mod">
          <ac:chgData name="Miriam Gjerdevik" userId="ab3c7917-9f08-4c52-90dd-8a65fdac52a2" providerId="ADAL" clId="{00FC7DC3-E4D8-4820-AB1F-46870248DDCB}" dt="2024-09-11T11:36:19.223" v="207" actId="20577"/>
          <ac:spMkLst>
            <pc:docMk/>
            <pc:sldMk cId="1612833675" sldId="338"/>
            <ac:spMk id="3" creationId="{0EE1535B-C4CE-D4F2-BD83-2D7A3B9308DB}"/>
          </ac:spMkLst>
        </pc:spChg>
      </pc:sldChg>
      <pc:sldChg chg="modSp">
        <pc:chgData name="Miriam Gjerdevik" userId="ab3c7917-9f08-4c52-90dd-8a65fdac52a2" providerId="ADAL" clId="{00FC7DC3-E4D8-4820-AB1F-46870248DDCB}" dt="2024-09-13T06:58:52.974" v="347" actId="20577"/>
        <pc:sldMkLst>
          <pc:docMk/>
          <pc:sldMk cId="2061965794" sldId="339"/>
        </pc:sldMkLst>
        <pc:spChg chg="mod">
          <ac:chgData name="Miriam Gjerdevik" userId="ab3c7917-9f08-4c52-90dd-8a65fdac52a2" providerId="ADAL" clId="{00FC7DC3-E4D8-4820-AB1F-46870248DDCB}" dt="2024-09-13T06:58:52.974" v="347" actId="20577"/>
          <ac:spMkLst>
            <pc:docMk/>
            <pc:sldMk cId="2061965794" sldId="339"/>
            <ac:spMk id="3" creationId="{66B2C4C9-446F-230F-24FC-652542486AAB}"/>
          </ac:spMkLst>
        </pc:spChg>
      </pc:sldChg>
      <pc:sldChg chg="modAnim">
        <pc:chgData name="Miriam Gjerdevik" userId="ab3c7917-9f08-4c52-90dd-8a65fdac52a2" providerId="ADAL" clId="{00FC7DC3-E4D8-4820-AB1F-46870248DDCB}" dt="2024-09-13T09:33:54.920" v="477"/>
        <pc:sldMkLst>
          <pc:docMk/>
          <pc:sldMk cId="1750322904" sldId="341"/>
        </pc:sldMkLst>
      </pc:sldChg>
      <pc:sldChg chg="modSp modAnim">
        <pc:chgData name="Miriam Gjerdevik" userId="ab3c7917-9f08-4c52-90dd-8a65fdac52a2" providerId="ADAL" clId="{00FC7DC3-E4D8-4820-AB1F-46870248DDCB}" dt="2024-09-13T09:30:51.911" v="468"/>
        <pc:sldMkLst>
          <pc:docMk/>
          <pc:sldMk cId="1358901504" sldId="344"/>
        </pc:sldMkLst>
        <pc:spChg chg="mod">
          <ac:chgData name="Miriam Gjerdevik" userId="ab3c7917-9f08-4c52-90dd-8a65fdac52a2" providerId="ADAL" clId="{00FC7DC3-E4D8-4820-AB1F-46870248DDCB}" dt="2024-09-11T11:14:09.601" v="182" actId="20577"/>
          <ac:spMkLst>
            <pc:docMk/>
            <pc:sldMk cId="1358901504" sldId="344"/>
            <ac:spMk id="2" creationId="{4BB4A1BD-0D1B-3D79-E724-F5AA9CD41DB5}"/>
          </ac:spMkLst>
        </pc:spChg>
        <pc:spChg chg="mod">
          <ac:chgData name="Miriam Gjerdevik" userId="ab3c7917-9f08-4c52-90dd-8a65fdac52a2" providerId="ADAL" clId="{00FC7DC3-E4D8-4820-AB1F-46870248DDCB}" dt="2024-09-11T11:25:46.201" v="188" actId="20577"/>
          <ac:spMkLst>
            <pc:docMk/>
            <pc:sldMk cId="1358901504" sldId="344"/>
            <ac:spMk id="6" creationId="{413F67CE-90B3-7BD0-A578-746E392188F8}"/>
          </ac:spMkLst>
        </pc:spChg>
      </pc:sldChg>
      <pc:sldChg chg="modSp modAnim">
        <pc:chgData name="Miriam Gjerdevik" userId="ab3c7917-9f08-4c52-90dd-8a65fdac52a2" providerId="ADAL" clId="{00FC7DC3-E4D8-4820-AB1F-46870248DDCB}" dt="2024-09-11T11:37:54.611" v="215" actId="20577"/>
        <pc:sldMkLst>
          <pc:docMk/>
          <pc:sldMk cId="168785670" sldId="345"/>
        </pc:sldMkLst>
        <pc:spChg chg="mod">
          <ac:chgData name="Miriam Gjerdevik" userId="ab3c7917-9f08-4c52-90dd-8a65fdac52a2" providerId="ADAL" clId="{00FC7DC3-E4D8-4820-AB1F-46870248DDCB}" dt="2024-09-11T11:37:54.611" v="215" actId="20577"/>
          <ac:spMkLst>
            <pc:docMk/>
            <pc:sldMk cId="168785670" sldId="345"/>
            <ac:spMk id="3" creationId="{416BFFF9-8518-6D33-C252-3B594B051507}"/>
          </ac:spMkLst>
        </pc:spChg>
      </pc:sldChg>
      <pc:sldChg chg="modSp modAnim">
        <pc:chgData name="Miriam Gjerdevik" userId="ab3c7917-9f08-4c52-90dd-8a65fdac52a2" providerId="ADAL" clId="{00FC7DC3-E4D8-4820-AB1F-46870248DDCB}" dt="2024-09-11T11:36:50.270" v="211" actId="20577"/>
        <pc:sldMkLst>
          <pc:docMk/>
          <pc:sldMk cId="487102930" sldId="347"/>
        </pc:sldMkLst>
        <pc:spChg chg="mod">
          <ac:chgData name="Miriam Gjerdevik" userId="ab3c7917-9f08-4c52-90dd-8a65fdac52a2" providerId="ADAL" clId="{00FC7DC3-E4D8-4820-AB1F-46870248DDCB}" dt="2024-09-11T11:36:50.270" v="211" actId="20577"/>
          <ac:spMkLst>
            <pc:docMk/>
            <pc:sldMk cId="487102930" sldId="347"/>
            <ac:spMk id="2" creationId="{7B74C8B0-23B6-4179-B050-D2E8FA497B11}"/>
          </ac:spMkLst>
        </pc:spChg>
      </pc:sldChg>
      <pc:sldChg chg="modSp modAnim">
        <pc:chgData name="Miriam Gjerdevik" userId="ab3c7917-9f08-4c52-90dd-8a65fdac52a2" providerId="ADAL" clId="{00FC7DC3-E4D8-4820-AB1F-46870248DDCB}" dt="2024-09-13T09:40:39.559" v="508"/>
        <pc:sldMkLst>
          <pc:docMk/>
          <pc:sldMk cId="3719701524" sldId="349"/>
        </pc:sldMkLst>
        <pc:spChg chg="mod">
          <ac:chgData name="Miriam Gjerdevik" userId="ab3c7917-9f08-4c52-90dd-8a65fdac52a2" providerId="ADAL" clId="{00FC7DC3-E4D8-4820-AB1F-46870248DDCB}" dt="2024-09-13T07:07:33.813" v="349" actId="20577"/>
          <ac:spMkLst>
            <pc:docMk/>
            <pc:sldMk cId="3719701524" sldId="349"/>
            <ac:spMk id="3" creationId="{764894CC-693A-F024-32B4-2C5580FCB0C2}"/>
          </ac:spMkLst>
        </pc:spChg>
      </pc:sldChg>
      <pc:sldChg chg="modSp modAnim">
        <pc:chgData name="Miriam Gjerdevik" userId="ab3c7917-9f08-4c52-90dd-8a65fdac52a2" providerId="ADAL" clId="{00FC7DC3-E4D8-4820-AB1F-46870248DDCB}" dt="2024-09-13T07:43:23.110" v="365"/>
        <pc:sldMkLst>
          <pc:docMk/>
          <pc:sldMk cId="1751767674" sldId="353"/>
        </pc:sldMkLst>
        <pc:spChg chg="mod">
          <ac:chgData name="Miriam Gjerdevik" userId="ab3c7917-9f08-4c52-90dd-8a65fdac52a2" providerId="ADAL" clId="{00FC7DC3-E4D8-4820-AB1F-46870248DDCB}" dt="2024-09-13T07:43:23.110" v="365"/>
          <ac:spMkLst>
            <pc:docMk/>
            <pc:sldMk cId="1751767674" sldId="353"/>
            <ac:spMk id="2" creationId="{7795417B-54D4-0635-6E18-F8056C7D8F4B}"/>
          </ac:spMkLst>
        </pc:spChg>
      </pc:sldChg>
      <pc:sldChg chg="modSp mod modAnim">
        <pc:chgData name="Miriam Gjerdevik" userId="ab3c7917-9f08-4c52-90dd-8a65fdac52a2" providerId="ADAL" clId="{00FC7DC3-E4D8-4820-AB1F-46870248DDCB}" dt="2024-09-13T09:19:08.634" v="453" actId="1076"/>
        <pc:sldMkLst>
          <pc:docMk/>
          <pc:sldMk cId="1314699033" sldId="355"/>
        </pc:sldMkLst>
        <pc:spChg chg="mod">
          <ac:chgData name="Miriam Gjerdevik" userId="ab3c7917-9f08-4c52-90dd-8a65fdac52a2" providerId="ADAL" clId="{00FC7DC3-E4D8-4820-AB1F-46870248DDCB}" dt="2024-09-13T09:16:43.737" v="444" actId="14100"/>
          <ac:spMkLst>
            <pc:docMk/>
            <pc:sldMk cId="1314699033" sldId="355"/>
            <ac:spMk id="4" creationId="{B24BBB49-6E7C-E374-2A98-67AEDCD55480}"/>
          </ac:spMkLst>
        </pc:spChg>
        <pc:picChg chg="mod">
          <ac:chgData name="Miriam Gjerdevik" userId="ab3c7917-9f08-4c52-90dd-8a65fdac52a2" providerId="ADAL" clId="{00FC7DC3-E4D8-4820-AB1F-46870248DDCB}" dt="2024-09-13T09:19:08.634" v="453" actId="1076"/>
          <ac:picMkLst>
            <pc:docMk/>
            <pc:sldMk cId="1314699033" sldId="355"/>
            <ac:picMk id="2" creationId="{B167F75A-0706-EAE5-895A-08807B39925C}"/>
          </ac:picMkLst>
        </pc:picChg>
      </pc:sldChg>
      <pc:sldChg chg="modSp modAnim">
        <pc:chgData name="Miriam Gjerdevik" userId="ab3c7917-9f08-4c52-90dd-8a65fdac52a2" providerId="ADAL" clId="{00FC7DC3-E4D8-4820-AB1F-46870248DDCB}" dt="2024-09-11T11:38:24.835" v="223" actId="20577"/>
        <pc:sldMkLst>
          <pc:docMk/>
          <pc:sldMk cId="47999485" sldId="356"/>
        </pc:sldMkLst>
        <pc:spChg chg="mod">
          <ac:chgData name="Miriam Gjerdevik" userId="ab3c7917-9f08-4c52-90dd-8a65fdac52a2" providerId="ADAL" clId="{00FC7DC3-E4D8-4820-AB1F-46870248DDCB}" dt="2024-09-11T11:38:24.835" v="223" actId="20577"/>
          <ac:spMkLst>
            <pc:docMk/>
            <pc:sldMk cId="47999485" sldId="356"/>
            <ac:spMk id="4" creationId="{842FFD46-181F-72A0-DFB7-810EED613535}"/>
          </ac:spMkLst>
        </pc:spChg>
      </pc:sldChg>
      <pc:sldChg chg="modSp modAnim">
        <pc:chgData name="Miriam Gjerdevik" userId="ab3c7917-9f08-4c52-90dd-8a65fdac52a2" providerId="ADAL" clId="{00FC7DC3-E4D8-4820-AB1F-46870248DDCB}" dt="2024-09-11T11:11:52.858" v="146" actId="20577"/>
        <pc:sldMkLst>
          <pc:docMk/>
          <pc:sldMk cId="1309094311" sldId="357"/>
        </pc:sldMkLst>
        <pc:spChg chg="mod">
          <ac:chgData name="Miriam Gjerdevik" userId="ab3c7917-9f08-4c52-90dd-8a65fdac52a2" providerId="ADAL" clId="{00FC7DC3-E4D8-4820-AB1F-46870248DDCB}" dt="2024-09-11T11:11:52.858" v="146" actId="20577"/>
          <ac:spMkLst>
            <pc:docMk/>
            <pc:sldMk cId="1309094311" sldId="357"/>
            <ac:spMk id="3" creationId="{0EE1535B-C4CE-D4F2-BD83-2D7A3B9308DB}"/>
          </ac:spMkLst>
        </pc:spChg>
      </pc:sldChg>
      <pc:sldChg chg="modSp modAnim">
        <pc:chgData name="Miriam Gjerdevik" userId="ab3c7917-9f08-4c52-90dd-8a65fdac52a2" providerId="ADAL" clId="{00FC7DC3-E4D8-4820-AB1F-46870248DDCB}" dt="2024-09-11T11:12:28.374" v="158" actId="20577"/>
        <pc:sldMkLst>
          <pc:docMk/>
          <pc:sldMk cId="155583596" sldId="358"/>
        </pc:sldMkLst>
        <pc:spChg chg="mod">
          <ac:chgData name="Miriam Gjerdevik" userId="ab3c7917-9f08-4c52-90dd-8a65fdac52a2" providerId="ADAL" clId="{00FC7DC3-E4D8-4820-AB1F-46870248DDCB}" dt="2024-09-11T11:12:28.374" v="158" actId="20577"/>
          <ac:spMkLst>
            <pc:docMk/>
            <pc:sldMk cId="155583596" sldId="358"/>
            <ac:spMk id="3" creationId="{0EE1535B-C4CE-D4F2-BD83-2D7A3B9308DB}"/>
          </ac:spMkLst>
        </pc:spChg>
      </pc:sldChg>
      <pc:sldChg chg="modSp modAnim">
        <pc:chgData name="Miriam Gjerdevik" userId="ab3c7917-9f08-4c52-90dd-8a65fdac52a2" providerId="ADAL" clId="{00FC7DC3-E4D8-4820-AB1F-46870248DDCB}" dt="2024-09-11T11:34:13.751" v="201" actId="20577"/>
        <pc:sldMkLst>
          <pc:docMk/>
          <pc:sldMk cId="1700038125" sldId="361"/>
        </pc:sldMkLst>
        <pc:spChg chg="mod">
          <ac:chgData name="Miriam Gjerdevik" userId="ab3c7917-9f08-4c52-90dd-8a65fdac52a2" providerId="ADAL" clId="{00FC7DC3-E4D8-4820-AB1F-46870248DDCB}" dt="2024-09-11T11:34:13.751" v="201" actId="20577"/>
          <ac:spMkLst>
            <pc:docMk/>
            <pc:sldMk cId="1700038125" sldId="361"/>
            <ac:spMk id="5" creationId="{E863182D-9E8C-E147-5674-EF0AAB856A49}"/>
          </ac:spMkLst>
        </pc:spChg>
      </pc:sldChg>
      <pc:sldChg chg="modSp modAnim">
        <pc:chgData name="Miriam Gjerdevik" userId="ab3c7917-9f08-4c52-90dd-8a65fdac52a2" providerId="ADAL" clId="{00FC7DC3-E4D8-4820-AB1F-46870248DDCB}" dt="2024-09-11T11:35:40.035" v="203" actId="20577"/>
        <pc:sldMkLst>
          <pc:docMk/>
          <pc:sldMk cId="2718128757" sldId="362"/>
        </pc:sldMkLst>
        <pc:spChg chg="mod">
          <ac:chgData name="Miriam Gjerdevik" userId="ab3c7917-9f08-4c52-90dd-8a65fdac52a2" providerId="ADAL" clId="{00FC7DC3-E4D8-4820-AB1F-46870248DDCB}" dt="2024-09-11T11:35:40.035" v="203" actId="20577"/>
          <ac:spMkLst>
            <pc:docMk/>
            <pc:sldMk cId="2718128757" sldId="362"/>
            <ac:spMk id="3" creationId="{B997F28B-4E16-58BB-7C73-A19411DC8B6E}"/>
          </ac:spMkLst>
        </pc:spChg>
      </pc:sldChg>
      <pc:sldChg chg="modSp modAnim">
        <pc:chgData name="Miriam Gjerdevik" userId="ab3c7917-9f08-4c52-90dd-8a65fdac52a2" providerId="ADAL" clId="{00FC7DC3-E4D8-4820-AB1F-46870248DDCB}" dt="2024-09-13T09:37:35.223" v="488"/>
        <pc:sldMkLst>
          <pc:docMk/>
          <pc:sldMk cId="2743752453" sldId="365"/>
        </pc:sldMkLst>
        <pc:spChg chg="mod">
          <ac:chgData name="Miriam Gjerdevik" userId="ab3c7917-9f08-4c52-90dd-8a65fdac52a2" providerId="ADAL" clId="{00FC7DC3-E4D8-4820-AB1F-46870248DDCB}" dt="2024-09-11T11:39:01.401" v="225" actId="20577"/>
          <ac:spMkLst>
            <pc:docMk/>
            <pc:sldMk cId="2743752453" sldId="365"/>
            <ac:spMk id="7" creationId="{B2CB7EA0-1889-3AEC-5C00-891B0A509255}"/>
          </ac:spMkLst>
        </pc:spChg>
      </pc:sldChg>
    </pc:docChg>
  </pc:docChgLst>
  <pc:docChgLst>
    <pc:chgData name="Miriam Gjerdevik" userId="ab3c7917-9f08-4c52-90dd-8a65fdac52a2" providerId="ADAL" clId="{0D6697E7-C7B4-46CD-8120-D2028DA4EC46}"/>
    <pc:docChg chg="delSld modSld">
      <pc:chgData name="Miriam Gjerdevik" userId="ab3c7917-9f08-4c52-90dd-8a65fdac52a2" providerId="ADAL" clId="{0D6697E7-C7B4-46CD-8120-D2028DA4EC46}" dt="2024-09-13T13:27:38.174" v="80" actId="207"/>
      <pc:docMkLst>
        <pc:docMk/>
      </pc:docMkLst>
      <pc:sldChg chg="modSp">
        <pc:chgData name="Miriam Gjerdevik" userId="ab3c7917-9f08-4c52-90dd-8a65fdac52a2" providerId="ADAL" clId="{0D6697E7-C7B4-46CD-8120-D2028DA4EC46}" dt="2024-09-13T13:20:03.061" v="31" actId="20577"/>
        <pc:sldMkLst>
          <pc:docMk/>
          <pc:sldMk cId="1317670856" sldId="333"/>
        </pc:sldMkLst>
        <pc:spChg chg="mod">
          <ac:chgData name="Miriam Gjerdevik" userId="ab3c7917-9f08-4c52-90dd-8a65fdac52a2" providerId="ADAL" clId="{0D6697E7-C7B4-46CD-8120-D2028DA4EC46}" dt="2024-09-13T13:20:03.061" v="31" actId="20577"/>
          <ac:spMkLst>
            <pc:docMk/>
            <pc:sldMk cId="1317670856" sldId="333"/>
            <ac:spMk id="3" creationId="{07C780C3-D91E-BD86-DD62-EC0893D989D1}"/>
          </ac:spMkLst>
        </pc:spChg>
      </pc:sldChg>
      <pc:sldChg chg="del">
        <pc:chgData name="Miriam Gjerdevik" userId="ab3c7917-9f08-4c52-90dd-8a65fdac52a2" providerId="ADAL" clId="{0D6697E7-C7B4-46CD-8120-D2028DA4EC46}" dt="2024-09-13T13:15:21.226" v="29" actId="2696"/>
        <pc:sldMkLst>
          <pc:docMk/>
          <pc:sldMk cId="1358901504" sldId="344"/>
        </pc:sldMkLst>
      </pc:sldChg>
      <pc:sldChg chg="del">
        <pc:chgData name="Miriam Gjerdevik" userId="ab3c7917-9f08-4c52-90dd-8a65fdac52a2" providerId="ADAL" clId="{0D6697E7-C7B4-46CD-8120-D2028DA4EC46}" dt="2024-09-13T13:14:49.740" v="26" actId="2696"/>
        <pc:sldMkLst>
          <pc:docMk/>
          <pc:sldMk cId="168785670" sldId="345"/>
        </pc:sldMkLst>
      </pc:sldChg>
      <pc:sldChg chg="del">
        <pc:chgData name="Miriam Gjerdevik" userId="ab3c7917-9f08-4c52-90dd-8a65fdac52a2" providerId="ADAL" clId="{0D6697E7-C7B4-46CD-8120-D2028DA4EC46}" dt="2024-09-13T13:15:09.753" v="28" actId="2696"/>
        <pc:sldMkLst>
          <pc:docMk/>
          <pc:sldMk cId="47999485" sldId="356"/>
        </pc:sldMkLst>
      </pc:sldChg>
      <pc:sldChg chg="modSp modAnim">
        <pc:chgData name="Miriam Gjerdevik" userId="ab3c7917-9f08-4c52-90dd-8a65fdac52a2" providerId="ADAL" clId="{0D6697E7-C7B4-46CD-8120-D2028DA4EC46}" dt="2024-09-13T13:13:59.242" v="24" actId="6549"/>
        <pc:sldMkLst>
          <pc:docMk/>
          <pc:sldMk cId="1309094311" sldId="357"/>
        </pc:sldMkLst>
        <pc:spChg chg="mod">
          <ac:chgData name="Miriam Gjerdevik" userId="ab3c7917-9f08-4c52-90dd-8a65fdac52a2" providerId="ADAL" clId="{0D6697E7-C7B4-46CD-8120-D2028DA4EC46}" dt="2024-09-13T13:13:59.242" v="24" actId="6549"/>
          <ac:spMkLst>
            <pc:docMk/>
            <pc:sldMk cId="1309094311" sldId="357"/>
            <ac:spMk id="3" creationId="{0EE1535B-C4CE-D4F2-BD83-2D7A3B9308DB}"/>
          </ac:spMkLst>
        </pc:spChg>
      </pc:sldChg>
      <pc:sldChg chg="del">
        <pc:chgData name="Miriam Gjerdevik" userId="ab3c7917-9f08-4c52-90dd-8a65fdac52a2" providerId="ADAL" clId="{0D6697E7-C7B4-46CD-8120-D2028DA4EC46}" dt="2024-09-13T13:14:38.231" v="25" actId="2696"/>
        <pc:sldMkLst>
          <pc:docMk/>
          <pc:sldMk cId="155583596" sldId="358"/>
        </pc:sldMkLst>
      </pc:sldChg>
      <pc:sldChg chg="addSp delSp modSp mod modAnim">
        <pc:chgData name="Miriam Gjerdevik" userId="ab3c7917-9f08-4c52-90dd-8a65fdac52a2" providerId="ADAL" clId="{0D6697E7-C7B4-46CD-8120-D2028DA4EC46}" dt="2024-09-13T13:27:38.174" v="80" actId="207"/>
        <pc:sldMkLst>
          <pc:docMk/>
          <pc:sldMk cId="362942725" sldId="359"/>
        </pc:sldMkLst>
        <pc:spChg chg="add del mod">
          <ac:chgData name="Miriam Gjerdevik" userId="ab3c7917-9f08-4c52-90dd-8a65fdac52a2" providerId="ADAL" clId="{0D6697E7-C7B4-46CD-8120-D2028DA4EC46}" dt="2024-09-13T13:24:34.413" v="34"/>
          <ac:spMkLst>
            <pc:docMk/>
            <pc:sldMk cId="362942725" sldId="359"/>
            <ac:spMk id="3" creationId="{E91A20A1-A72F-3A33-1EB8-D825CFD46B1B}"/>
          </ac:spMkLst>
        </pc:spChg>
        <pc:spChg chg="add mod">
          <ac:chgData name="Miriam Gjerdevik" userId="ab3c7917-9f08-4c52-90dd-8a65fdac52a2" providerId="ADAL" clId="{0D6697E7-C7B4-46CD-8120-D2028DA4EC46}" dt="2024-09-13T13:27:38.174" v="80" actId="207"/>
          <ac:spMkLst>
            <pc:docMk/>
            <pc:sldMk cId="362942725" sldId="359"/>
            <ac:spMk id="5" creationId="{D9B99141-7985-DE2D-D89E-DFA730E4F8CB}"/>
          </ac:spMkLst>
        </pc:spChg>
      </pc:sldChg>
      <pc:sldChg chg="modSp modAnim">
        <pc:chgData name="Miriam Gjerdevik" userId="ab3c7917-9f08-4c52-90dd-8a65fdac52a2" providerId="ADAL" clId="{0D6697E7-C7B4-46CD-8120-D2028DA4EC46}" dt="2024-09-13T13:13:11.511" v="22" actId="20577"/>
        <pc:sldMkLst>
          <pc:docMk/>
          <pc:sldMk cId="1700038125" sldId="361"/>
        </pc:sldMkLst>
        <pc:spChg chg="mod">
          <ac:chgData name="Miriam Gjerdevik" userId="ab3c7917-9f08-4c52-90dd-8a65fdac52a2" providerId="ADAL" clId="{0D6697E7-C7B4-46CD-8120-D2028DA4EC46}" dt="2024-09-13T13:13:11.511" v="22" actId="20577"/>
          <ac:spMkLst>
            <pc:docMk/>
            <pc:sldMk cId="1700038125" sldId="361"/>
            <ac:spMk id="5" creationId="{E863182D-9E8C-E147-5674-EF0AAB856A49}"/>
          </ac:spMkLst>
        </pc:spChg>
      </pc:sldChg>
      <pc:sldChg chg="del">
        <pc:chgData name="Miriam Gjerdevik" userId="ab3c7917-9f08-4c52-90dd-8a65fdac52a2" providerId="ADAL" clId="{0D6697E7-C7B4-46CD-8120-D2028DA4EC46}" dt="2024-09-13T13:14:56.882" v="27" actId="2696"/>
        <pc:sldMkLst>
          <pc:docMk/>
          <pc:sldMk cId="191351973" sldId="363"/>
        </pc:sldMkLst>
      </pc:sldChg>
    </pc:docChg>
  </pc:docChgLst>
  <pc:docChgLst>
    <pc:chgData name="Miriam Gjerdevik" userId="ab3c7917-9f08-4c52-90dd-8a65fdac52a2" providerId="ADAL" clId="{25D0AB29-8B1D-499F-8776-A75C4BD0CC9D}"/>
    <pc:docChg chg="undo redo custSel addSld modSld">
      <pc:chgData name="Miriam Gjerdevik" userId="ab3c7917-9f08-4c52-90dd-8a65fdac52a2" providerId="ADAL" clId="{25D0AB29-8B1D-499F-8776-A75C4BD0CC9D}" dt="2022-09-07T18:05:39.570" v="75"/>
      <pc:docMkLst>
        <pc:docMk/>
      </pc:docMkLst>
      <pc:sldChg chg="delSp modSp mod modAnim">
        <pc:chgData name="Miriam Gjerdevik" userId="ab3c7917-9f08-4c52-90dd-8a65fdac52a2" providerId="ADAL" clId="{25D0AB29-8B1D-499F-8776-A75C4BD0CC9D}" dt="2022-09-07T17:52:13.739" v="41"/>
        <pc:sldMkLst>
          <pc:docMk/>
          <pc:sldMk cId="804487062" sldId="317"/>
        </pc:sldMkLst>
        <pc:spChg chg="del mod">
          <ac:chgData name="Miriam Gjerdevik" userId="ab3c7917-9f08-4c52-90dd-8a65fdac52a2" providerId="ADAL" clId="{25D0AB29-8B1D-499F-8776-A75C4BD0CC9D}" dt="2022-09-07T17:37:21.225" v="26" actId="478"/>
          <ac:spMkLst>
            <pc:docMk/>
            <pc:sldMk cId="804487062" sldId="317"/>
            <ac:spMk id="3" creationId="{8F3005B6-9F09-93F4-9E6C-2878DA8100E3}"/>
          </ac:spMkLst>
        </pc:spChg>
        <pc:spChg chg="mod">
          <ac:chgData name="Miriam Gjerdevik" userId="ab3c7917-9f08-4c52-90dd-8a65fdac52a2" providerId="ADAL" clId="{25D0AB29-8B1D-499F-8776-A75C4BD0CC9D}" dt="2022-09-07T17:37:46.283" v="32" actId="1076"/>
          <ac:spMkLst>
            <pc:docMk/>
            <pc:sldMk cId="804487062" sldId="317"/>
            <ac:spMk id="5" creationId="{D135D3DC-27FC-07EF-CF0E-19ECB5ECA317}"/>
          </ac:spMkLst>
        </pc:spChg>
        <pc:spChg chg="mod">
          <ac:chgData name="Miriam Gjerdevik" userId="ab3c7917-9f08-4c52-90dd-8a65fdac52a2" providerId="ADAL" clId="{25D0AB29-8B1D-499F-8776-A75C4BD0CC9D}" dt="2022-09-07T17:37:41.459" v="31" actId="1076"/>
          <ac:spMkLst>
            <pc:docMk/>
            <pc:sldMk cId="804487062" sldId="317"/>
            <ac:spMk id="6" creationId="{9EF4838E-2C3B-6062-51B5-20CBE22F0E5D}"/>
          </ac:spMkLst>
        </pc:spChg>
        <pc:spChg chg="mod">
          <ac:chgData name="Miriam Gjerdevik" userId="ab3c7917-9f08-4c52-90dd-8a65fdac52a2" providerId="ADAL" clId="{25D0AB29-8B1D-499F-8776-A75C4BD0CC9D}" dt="2022-09-07T17:44:18.310" v="37" actId="1035"/>
          <ac:spMkLst>
            <pc:docMk/>
            <pc:sldMk cId="804487062" sldId="317"/>
            <ac:spMk id="7" creationId="{C6CAEA53-950D-1D14-A3E6-72A173AAA7E5}"/>
          </ac:spMkLst>
        </pc:spChg>
        <pc:picChg chg="del">
          <ac:chgData name="Miriam Gjerdevik" userId="ab3c7917-9f08-4c52-90dd-8a65fdac52a2" providerId="ADAL" clId="{25D0AB29-8B1D-499F-8776-A75C4BD0CC9D}" dt="2022-09-07T17:37:15.883" v="24" actId="478"/>
          <ac:picMkLst>
            <pc:docMk/>
            <pc:sldMk cId="804487062" sldId="317"/>
            <ac:picMk id="2" creationId="{3331EC49-4817-2677-42D1-B0E92E3CEB04}"/>
          </ac:picMkLst>
        </pc:picChg>
        <pc:picChg chg="del mod">
          <ac:chgData name="Miriam Gjerdevik" userId="ab3c7917-9f08-4c52-90dd-8a65fdac52a2" providerId="ADAL" clId="{25D0AB29-8B1D-499F-8776-A75C4BD0CC9D}" dt="2022-09-07T17:37:11.044" v="23" actId="478"/>
          <ac:picMkLst>
            <pc:docMk/>
            <pc:sldMk cId="804487062" sldId="317"/>
            <ac:picMk id="4" creationId="{D42B8E67-FEB3-A2DE-6D66-22A272417F6F}"/>
          </ac:picMkLst>
        </pc:picChg>
        <pc:picChg chg="mod">
          <ac:chgData name="Miriam Gjerdevik" userId="ab3c7917-9f08-4c52-90dd-8a65fdac52a2" providerId="ADAL" clId="{25D0AB29-8B1D-499F-8776-A75C4BD0CC9D}" dt="2022-09-07T17:37:37.667" v="30" actId="1076"/>
          <ac:picMkLst>
            <pc:docMk/>
            <pc:sldMk cId="804487062" sldId="317"/>
            <ac:picMk id="11" creationId="{E593CCFF-5003-8EB6-E9D8-D5F3A1B7B399}"/>
          </ac:picMkLst>
        </pc:picChg>
      </pc:sldChg>
      <pc:sldChg chg="modSp mod">
        <pc:chgData name="Miriam Gjerdevik" userId="ab3c7917-9f08-4c52-90dd-8a65fdac52a2" providerId="ADAL" clId="{25D0AB29-8B1D-499F-8776-A75C4BD0CC9D}" dt="2022-09-07T17:33:20.308" v="7" actId="20577"/>
        <pc:sldMkLst>
          <pc:docMk/>
          <pc:sldMk cId="2247555592" sldId="321"/>
        </pc:sldMkLst>
        <pc:spChg chg="mod">
          <ac:chgData name="Miriam Gjerdevik" userId="ab3c7917-9f08-4c52-90dd-8a65fdac52a2" providerId="ADAL" clId="{25D0AB29-8B1D-499F-8776-A75C4BD0CC9D}" dt="2022-09-07T17:33:20.308" v="7" actId="20577"/>
          <ac:spMkLst>
            <pc:docMk/>
            <pc:sldMk cId="2247555592" sldId="321"/>
            <ac:spMk id="2" creationId="{6ADEF3CE-F0BB-C39E-D8B2-63B9E3F8C7B5}"/>
          </ac:spMkLst>
        </pc:spChg>
      </pc:sldChg>
      <pc:sldChg chg="addSp delSp modSp mod">
        <pc:chgData name="Miriam Gjerdevik" userId="ab3c7917-9f08-4c52-90dd-8a65fdac52a2" providerId="ADAL" clId="{25D0AB29-8B1D-499F-8776-A75C4BD0CC9D}" dt="2022-09-07T18:05:39.570" v="75"/>
        <pc:sldMkLst>
          <pc:docMk/>
          <pc:sldMk cId="3966822544" sldId="351"/>
        </pc:sldMkLst>
        <pc:spChg chg="del">
          <ac:chgData name="Miriam Gjerdevik" userId="ab3c7917-9f08-4c52-90dd-8a65fdac52a2" providerId="ADAL" clId="{25D0AB29-8B1D-499F-8776-A75C4BD0CC9D}" dt="2022-09-07T18:03:12.560" v="72" actId="478"/>
          <ac:spMkLst>
            <pc:docMk/>
            <pc:sldMk cId="3966822544" sldId="351"/>
            <ac:spMk id="2" creationId="{9BF58B85-4064-6998-4F66-7F285A936839}"/>
          </ac:spMkLst>
        </pc:spChg>
        <pc:spChg chg="add mod">
          <ac:chgData name="Miriam Gjerdevik" userId="ab3c7917-9f08-4c52-90dd-8a65fdac52a2" providerId="ADAL" clId="{25D0AB29-8B1D-499F-8776-A75C4BD0CC9D}" dt="2022-09-07T18:05:39.570" v="75"/>
          <ac:spMkLst>
            <pc:docMk/>
            <pc:sldMk cId="3966822544" sldId="351"/>
            <ac:spMk id="6" creationId="{C5B7AA69-8B22-2643-39E2-4902E94DE3A4}"/>
          </ac:spMkLst>
        </pc:spChg>
        <pc:picChg chg="add mod">
          <ac:chgData name="Miriam Gjerdevik" userId="ab3c7917-9f08-4c52-90dd-8a65fdac52a2" providerId="ADAL" clId="{25D0AB29-8B1D-499F-8776-A75C4BD0CC9D}" dt="2022-09-07T18:00:56.331" v="70" actId="1076"/>
          <ac:picMkLst>
            <pc:docMk/>
            <pc:sldMk cId="3966822544" sldId="351"/>
            <ac:picMk id="4" creationId="{1C30F99C-C461-9CF9-12D7-0594278B5684}"/>
          </ac:picMkLst>
        </pc:picChg>
      </pc:sldChg>
      <pc:sldChg chg="addSp delSp modSp add mod">
        <pc:chgData name="Miriam Gjerdevik" userId="ab3c7917-9f08-4c52-90dd-8a65fdac52a2" providerId="ADAL" clId="{25D0AB29-8B1D-499F-8776-A75C4BD0CC9D}" dt="2022-09-07T17:54:11.396" v="67" actId="207"/>
        <pc:sldMkLst>
          <pc:docMk/>
          <pc:sldMk cId="3952905157" sldId="352"/>
        </pc:sldMkLst>
        <pc:spChg chg="mod">
          <ac:chgData name="Miriam Gjerdevik" userId="ab3c7917-9f08-4c52-90dd-8a65fdac52a2" providerId="ADAL" clId="{25D0AB29-8B1D-499F-8776-A75C4BD0CC9D}" dt="2022-09-07T17:52:56.032" v="47" actId="1076"/>
          <ac:spMkLst>
            <pc:docMk/>
            <pc:sldMk cId="3952905157" sldId="352"/>
            <ac:spMk id="3" creationId="{8F3005B6-9F09-93F4-9E6C-2878DA8100E3}"/>
          </ac:spMkLst>
        </pc:spChg>
        <pc:spChg chg="del mod">
          <ac:chgData name="Miriam Gjerdevik" userId="ab3c7917-9f08-4c52-90dd-8a65fdac52a2" providerId="ADAL" clId="{25D0AB29-8B1D-499F-8776-A75C4BD0CC9D}" dt="2022-09-07T17:36:27.046" v="17" actId="478"/>
          <ac:spMkLst>
            <pc:docMk/>
            <pc:sldMk cId="3952905157" sldId="352"/>
            <ac:spMk id="5" creationId="{D135D3DC-27FC-07EF-CF0E-19ECB5ECA317}"/>
          </ac:spMkLst>
        </pc:spChg>
        <pc:spChg chg="del mod">
          <ac:chgData name="Miriam Gjerdevik" userId="ab3c7917-9f08-4c52-90dd-8a65fdac52a2" providerId="ADAL" clId="{25D0AB29-8B1D-499F-8776-A75C4BD0CC9D}" dt="2022-09-07T17:36:21.763" v="15" actId="478"/>
          <ac:spMkLst>
            <pc:docMk/>
            <pc:sldMk cId="3952905157" sldId="352"/>
            <ac:spMk id="6" creationId="{9EF4838E-2C3B-6062-51B5-20CBE22F0E5D}"/>
          </ac:spMkLst>
        </pc:spChg>
        <pc:spChg chg="del">
          <ac:chgData name="Miriam Gjerdevik" userId="ab3c7917-9f08-4c52-90dd-8a65fdac52a2" providerId="ADAL" clId="{25D0AB29-8B1D-499F-8776-A75C4BD0CC9D}" dt="2022-09-07T17:36:14.745" v="11" actId="478"/>
          <ac:spMkLst>
            <pc:docMk/>
            <pc:sldMk cId="3952905157" sldId="352"/>
            <ac:spMk id="7" creationId="{C6CAEA53-950D-1D14-A3E6-72A173AAA7E5}"/>
          </ac:spMkLst>
        </pc:spChg>
        <pc:spChg chg="add del mod">
          <ac:chgData name="Miriam Gjerdevik" userId="ab3c7917-9f08-4c52-90dd-8a65fdac52a2" providerId="ADAL" clId="{25D0AB29-8B1D-499F-8776-A75C4BD0CC9D}" dt="2022-09-07T17:52:50.104" v="46"/>
          <ac:spMkLst>
            <pc:docMk/>
            <pc:sldMk cId="3952905157" sldId="352"/>
            <ac:spMk id="12" creationId="{3BA7F8A4-7DB8-63A5-58E7-F391EFB005FC}"/>
          </ac:spMkLst>
        </pc:spChg>
        <pc:spChg chg="add mod">
          <ac:chgData name="Miriam Gjerdevik" userId="ab3c7917-9f08-4c52-90dd-8a65fdac52a2" providerId="ADAL" clId="{25D0AB29-8B1D-499F-8776-A75C4BD0CC9D}" dt="2022-09-07T17:54:11.396" v="67" actId="207"/>
          <ac:spMkLst>
            <pc:docMk/>
            <pc:sldMk cId="3952905157" sldId="352"/>
            <ac:spMk id="13" creationId="{457D1DAB-E125-5C58-F97F-0D46D0EBC87A}"/>
          </ac:spMkLst>
        </pc:spChg>
        <pc:picChg chg="mod">
          <ac:chgData name="Miriam Gjerdevik" userId="ab3c7917-9f08-4c52-90dd-8a65fdac52a2" providerId="ADAL" clId="{25D0AB29-8B1D-499F-8776-A75C4BD0CC9D}" dt="2022-09-07T17:52:56.642" v="48" actId="1076"/>
          <ac:picMkLst>
            <pc:docMk/>
            <pc:sldMk cId="3952905157" sldId="352"/>
            <ac:picMk id="2" creationId="{3331EC49-4817-2677-42D1-B0E92E3CEB04}"/>
          </ac:picMkLst>
        </pc:picChg>
        <pc:picChg chg="mod">
          <ac:chgData name="Miriam Gjerdevik" userId="ab3c7917-9f08-4c52-90dd-8a65fdac52a2" providerId="ADAL" clId="{25D0AB29-8B1D-499F-8776-A75C4BD0CC9D}" dt="2022-09-07T17:52:58.082" v="49" actId="1076"/>
          <ac:picMkLst>
            <pc:docMk/>
            <pc:sldMk cId="3952905157" sldId="352"/>
            <ac:picMk id="4" creationId="{D42B8E67-FEB3-A2DE-6D66-22A272417F6F}"/>
          </ac:picMkLst>
        </pc:picChg>
        <pc:picChg chg="del">
          <ac:chgData name="Miriam Gjerdevik" userId="ab3c7917-9f08-4c52-90dd-8a65fdac52a2" providerId="ADAL" clId="{25D0AB29-8B1D-499F-8776-A75C4BD0CC9D}" dt="2022-09-07T17:36:16.663" v="12" actId="478"/>
          <ac:picMkLst>
            <pc:docMk/>
            <pc:sldMk cId="3952905157" sldId="352"/>
            <ac:picMk id="11" creationId="{E593CCFF-5003-8EB6-E9D8-D5F3A1B7B399}"/>
          </ac:picMkLst>
        </pc:picChg>
        <pc:cxnChg chg="del">
          <ac:chgData name="Miriam Gjerdevik" userId="ab3c7917-9f08-4c52-90dd-8a65fdac52a2" providerId="ADAL" clId="{25D0AB29-8B1D-499F-8776-A75C4BD0CC9D}" dt="2022-09-07T17:49:23.873" v="39" actId="478"/>
          <ac:cxnSpMkLst>
            <pc:docMk/>
            <pc:sldMk cId="3952905157" sldId="352"/>
            <ac:cxnSpMk id="9" creationId="{6727E28C-B892-30BE-7E78-EDCA42BC8CF7}"/>
          </ac:cxnSpMkLst>
        </pc:cxnChg>
        <pc:cxnChg chg="del">
          <ac:chgData name="Miriam Gjerdevik" userId="ab3c7917-9f08-4c52-90dd-8a65fdac52a2" providerId="ADAL" clId="{25D0AB29-8B1D-499F-8776-A75C4BD0CC9D}" dt="2022-09-07T17:49:21.412" v="38" actId="478"/>
          <ac:cxnSpMkLst>
            <pc:docMk/>
            <pc:sldMk cId="3952905157" sldId="352"/>
            <ac:cxnSpMk id="10" creationId="{02E18761-7BCD-DDA9-953C-18118E583FC3}"/>
          </ac:cxnSpMkLst>
        </pc:cxnChg>
      </pc:sldChg>
    </pc:docChg>
  </pc:docChgLst>
</pc:chgInfo>
</file>

<file path=ppt/comments/modernComment_13A_9CFC1A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86C468-3564-4297-B8EE-6E239F26D203}" authorId="{44D37977-5532-D39D-6401-90700284BC99}" created="2022-09-17T10:58:12.3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33767544" sldId="314"/>
      <ac:spMk id="2" creationId="{AF5572FD-DFFB-16DA-19DA-84ED112F676C}"/>
      <ac:txMk cp="0" len="15">
        <ac:context len="826" hash="1091321587"/>
      </ac:txMk>
    </ac:txMkLst>
    <p188:pos x="1517520" y="324853"/>
    <p188:txBody>
      <a:bodyPr/>
      <a:lstStyle/>
      <a:p>
        <a:r>
          <a:rPr lang="en-US"/>
          <a:t>Dere trenger ikke å forstå utledningen til eksamen.</a:t>
        </a:r>
      </a:p>
    </p188:txBody>
  </p188:cm>
</p188:cmLst>
</file>

<file path=ppt/comments/modernComment_155_6853CE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0B2E31-DD55-42B9-9DB5-692E32D3D9D6}" authorId="{44D37977-5532-D39D-6401-90700284BC99}" created="2022-09-17T10:29:52.7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0322904" sldId="341"/>
      <ac:spMk id="3" creationId="{B2A959DE-B17D-3F7F-DB9E-CD12D9F6F77D}"/>
      <ac:txMk cp="0">
        <ac:context len="734" hash="1972674571"/>
      </ac:txMk>
    </ac:txMkLst>
    <p188:pos x="7166532" y="3022640"/>
    <p188:txBody>
      <a:bodyPr/>
      <a:lstStyle/>
      <a:p>
        <a:r>
          <a:rPr lang="en-US"/>
          <a:t>Dere trenger ikke forstå hvorfor det er slik, men dere må kunne gjenkjenne at dere kan bruke normaltilnærmingen til binomialfordelingen når antall forsøk, n, er stor.</a:t>
        </a:r>
      </a:p>
    </p188:txBody>
  </p188:cm>
  <p188:cm id="{E50B0A09-C54E-43BF-8BA0-DD8F190BCCF5}" authorId="{44D37977-5532-D39D-6401-90700284BC99}" created="2022-09-17T10:30:58.02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0322904" sldId="341"/>
      <ac:spMk id="4" creationId="{36C7355C-AF7D-44B6-53CC-882456633949}"/>
      <ac:txMk cp="0" len="107">
        <ac:context len="108" hash="3548953054"/>
      </ac:txMk>
    </ac:txMkLst>
    <p188:pos x="3259165" y="320481"/>
    <p188:txBody>
      <a:bodyPr/>
      <a:lstStyle/>
      <a:p>
        <a:r>
          <a:rPr lang="en-US"/>
          <a:t>Dere trenger ikke vite om heltallskorrigering til eksamen, men er greit å vite for dem som er spesielt interesserte.</a:t>
        </a:r>
      </a:p>
    </p188:txBody>
  </p188:cm>
</p188:cmLst>
</file>

<file path=ppt/comments/modernComment_15C_D52045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48424E-5981-4691-B058-525109AD905F}" authorId="{44D37977-5532-D39D-6401-90700284BC99}" created="2022-09-17T10:20:06.4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75661938" sldId="348"/>
      <ac:spMk id="6" creationId="{F663D316-69FB-D44B-E5B4-292BECF88D8E}"/>
      <ac:txMk cp="0" len="163">
        <ac:context len="266" hash="1231177524"/>
      </ac:txMk>
    </ac:txMkLst>
    <p188:pos x="5258520" y="318633"/>
    <p188:txBody>
      <a:bodyPr/>
      <a:lstStyle/>
      <a:p>
        <a:r>
          <a:rPr lang="en-US"/>
          <a:t>Dere trenger ikke forstå hvorfor det er sånn, men til eksamen må dere kunne gjenkjenne at man kan bruke normaltilnærmingen til poissonfordelingen når lambda er stor.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09B-C6CC-6521-C6B5-38161A22E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961E4-EA86-422D-E4C1-DB0DECC2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0A80-BE8C-5CC3-ACC0-8E3F9BC4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4B56-4D2D-D9DE-6E1C-87AE98FE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AF53-FF24-C31F-E420-53AE019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7E5-8D9B-CBE0-444A-881D005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DE8BF-065A-07BD-CACE-5159AFB3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58E7-AFFD-D261-3564-DC46E4A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E06F-A8ED-CECF-BDAB-CFDD4BE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50F-ACC2-9D2F-D5D9-F73CC3FC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83B80-F694-69DF-2F63-CC581904D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6D94-A369-4D1B-A7DA-BFA79E1B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18C3-C863-CE1F-5D3F-651D7089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4A22-2D48-3A75-323B-ED62E0FC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A9C6-7891-07F3-4840-8913DEF4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9ECE-9FD2-F14D-2280-90D2520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A4CE-E8D0-A1A6-6773-C1294391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B76F-BACE-5D56-7834-AE62A38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F015-1965-D2AB-BB88-FA77C320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000D-3985-73E9-ACBC-BA0C075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5003-9117-6BC6-BAD8-8681EE62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C015-A3A9-A1C0-7DEF-3FBE0AB1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68A8-9FC9-3422-9F9B-15AB7D5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A915-0463-31C5-418D-D18A8CA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B6B2-923E-6F9C-9E8E-8411420D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ABAF-0241-220C-86B8-08454F13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88E6-E235-50FB-997D-5D7FF66B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2F72-2AC0-7762-6E77-1689E21B5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DD7E1-80AE-CF02-BED2-48000591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8670-AF11-20F6-6657-593AC9E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E6CD-94C1-3F46-7E7A-91F42DF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983-DEB9-6F80-39E5-D132C2F7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872C-38BC-2726-6FB3-EA5347E0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ABBE-F1E7-EFC2-0C2E-E8B12131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6F53-2A49-5ECA-E1AE-20652A1C1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9E3F-DF6B-2741-2E2D-576703F4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7EFAD-E13C-57A7-3E8A-D10996CA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08B2-8B40-3950-FE7D-8708C7F5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D9DB-4785-05FC-0C3C-12566F29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F6B2-00E0-28F0-835C-4FD38188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AF33-69D4-497A-7267-F687D58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2D58-3995-7115-138F-EA63316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E0D9-5230-E67D-6A2F-0FA60DA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C98AB-0EB8-E718-B82F-BD1F37A7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3634-7417-5460-4848-FBB62E9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F6F9-1E9E-F247-4204-9682B6D9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A59A-9608-158E-221E-6E79D6B3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69F6-B5EE-C372-936A-0532C485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ADAED-6EDB-E640-1B58-859FE1CF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BF9EA-B66C-6B89-272F-05B2F6E8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91E9-F2C9-5F88-9D5B-B7E3BC2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BE2A6-E24E-3B3E-9406-39E75520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7937-1C3B-13AB-BCAC-5350EA4C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F96D7-9933-D8A1-50E2-8D1E7F693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8DC0-4167-AA22-BF25-38501091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7DA0-F413-6B1E-F004-B9B3D89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73E5-589F-91A0-F683-69E2B8BE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0486-C20C-559B-351A-52531CF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4D454-EFE4-9437-7702-1A233F08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A56A-94E4-2558-3E5D-BE1C795A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A0C1-0175-429C-41C7-28275BBE0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D248-87A9-4D89-BF45-F43C0164054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B93A-C804-8512-A423-89E4703D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2291-3975-81EC-660C-BD82A0DD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093-0683-40BB-B071-DB758390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.math.ntnu.no/tma4245/tema/begreper/continuou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60.png"/><Relationship Id="rId3" Type="http://schemas.openxmlformats.org/officeDocument/2006/relationships/image" Target="../media/image620.png"/><Relationship Id="rId7" Type="http://schemas.openxmlformats.org/officeDocument/2006/relationships/image" Target="../media/image62.png"/><Relationship Id="rId12" Type="http://schemas.openxmlformats.org/officeDocument/2006/relationships/image" Target="../media/image5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540.png"/><Relationship Id="rId5" Type="http://schemas.openxmlformats.org/officeDocument/2006/relationships/image" Target="../media/image60.png"/><Relationship Id="rId10" Type="http://schemas.openxmlformats.org/officeDocument/2006/relationships/image" Target="../media/image530.png"/><Relationship Id="rId4" Type="http://schemas.openxmlformats.org/officeDocument/2006/relationships/image" Target="../media/image59.png"/><Relationship Id="rId9" Type="http://schemas.openxmlformats.org/officeDocument/2006/relationships/image" Target="../media/image520.png"/><Relationship Id="rId14" Type="http://schemas.openxmlformats.org/officeDocument/2006/relationships/image" Target="../media/image5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microsoft.com/office/2018/10/relationships/comments" Target="../comments/modernComment_155_6853CED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6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microsoft.com/office/2018/10/relationships/comments" Target="../comments/modernComment_15C_D52045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0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microsoft.com/office/2018/10/relationships/comments" Target="../comments/modernComment_13A_9CFC1A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75A94-BFA7-D442-E352-ED4ED010C166}"/>
              </a:ext>
            </a:extLst>
          </p:cNvPr>
          <p:cNvSpPr txBox="1"/>
          <p:nvPr/>
        </p:nvSpPr>
        <p:spPr>
          <a:xfrm>
            <a:off x="1209675" y="1390650"/>
            <a:ext cx="793432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Kapittel</a:t>
            </a:r>
            <a:r>
              <a:rPr lang="en-US" sz="2800" dirty="0">
                <a:solidFill>
                  <a:srgbClr val="0070C0"/>
                </a:solidFill>
              </a:rPr>
              <a:t> 17. </a:t>
            </a:r>
            <a:r>
              <a:rPr lang="en-US" sz="2800" dirty="0" err="1">
                <a:solidFill>
                  <a:srgbClr val="0070C0"/>
                </a:solidFill>
              </a:rPr>
              <a:t>Normalfordelingen</a:t>
            </a:r>
            <a:endParaRPr lang="en-US" sz="2800" dirty="0">
              <a:solidFill>
                <a:srgbClr val="0070C0"/>
              </a:solidFill>
            </a:endParaRPr>
          </a:p>
          <a:p>
            <a:endParaRPr lang="nb-NO" b="1" dirty="0">
              <a:solidFill>
                <a:schemeClr val="accent1"/>
              </a:solidFill>
            </a:endParaRPr>
          </a:p>
          <a:p>
            <a:r>
              <a:rPr lang="nb-NO" b="1" dirty="0"/>
              <a:t>MAT102</a:t>
            </a:r>
          </a:p>
          <a:p>
            <a:endParaRPr lang="nb-NO" sz="1200" b="1" dirty="0">
              <a:solidFill>
                <a:schemeClr val="accent1"/>
              </a:solidFill>
            </a:endParaRPr>
          </a:p>
          <a:p>
            <a:r>
              <a:rPr lang="nb-NO" sz="2000" dirty="0"/>
              <a:t>Miriam Gjerdevik</a:t>
            </a:r>
          </a:p>
          <a:p>
            <a:r>
              <a:rPr lang="nb-NO" sz="2000" dirty="0"/>
              <a:t>17. og 20. </a:t>
            </a:r>
            <a:r>
              <a:rPr lang="nb-NO" sz="2000"/>
              <a:t>september 2024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16135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5417B-54D4-0635-6E18-F8056C7D8F4B}"/>
                  </a:ext>
                </a:extLst>
              </p:cNvPr>
              <p:cNvSpPr txBox="1"/>
              <p:nvPr/>
            </p:nvSpPr>
            <p:spPr>
              <a:xfrm>
                <a:off x="345798" y="416556"/>
                <a:ext cx="5919537" cy="603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Formler: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nb-NO" sz="2000" dirty="0"/>
                  <a:t>. Da gjelder</a:t>
                </a:r>
              </a:p>
              <a:p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=1−2∙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r>
                            <a:rPr lang="nb-N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5417B-54D4-0635-6E18-F8056C7D8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8" y="416556"/>
                <a:ext cx="5919537" cy="6036140"/>
              </a:xfrm>
              <a:prstGeom prst="rect">
                <a:avLst/>
              </a:prstGeom>
              <a:blipFill>
                <a:blip r:embed="rId2"/>
                <a:stretch>
                  <a:fillRect l="-1133" t="-50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4F091E-1A2E-1720-6C26-AFC86E41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8295"/>
            <a:ext cx="3034594" cy="2993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AFB5D-1056-71AF-E786-E28F4DEF2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612" y="501129"/>
            <a:ext cx="2891639" cy="3107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3CED4-5757-BF70-9DA9-493CB14AA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979" y="3676668"/>
            <a:ext cx="2724452" cy="26802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018D73-C072-542C-174A-0011117FFC98}"/>
              </a:ext>
            </a:extLst>
          </p:cNvPr>
          <p:cNvCxnSpPr/>
          <p:nvPr/>
        </p:nvCxnSpPr>
        <p:spPr>
          <a:xfrm>
            <a:off x="7697972" y="1158949"/>
            <a:ext cx="0" cy="211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5B6C5-701B-3FEA-EDC0-D449381006AE}"/>
              </a:ext>
            </a:extLst>
          </p:cNvPr>
          <p:cNvCxnSpPr/>
          <p:nvPr/>
        </p:nvCxnSpPr>
        <p:spPr>
          <a:xfrm>
            <a:off x="10859386" y="1158949"/>
            <a:ext cx="0" cy="211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52FA22-B6E2-7D5F-3DEB-660CE5F71CE4}"/>
              </a:ext>
            </a:extLst>
          </p:cNvPr>
          <p:cNvCxnSpPr/>
          <p:nvPr/>
        </p:nvCxnSpPr>
        <p:spPr>
          <a:xfrm>
            <a:off x="9434624" y="3990483"/>
            <a:ext cx="0" cy="211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227BF9-1E2C-7907-0D2B-38072F9C0944}"/>
              </a:ext>
            </a:extLst>
          </p:cNvPr>
          <p:cNvSpPr txBox="1"/>
          <p:nvPr/>
        </p:nvSpPr>
        <p:spPr>
          <a:xfrm>
            <a:off x="931286" y="4445195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https://commons.wikimedia.org/w/index.php?curid=3141713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9467F87-94F0-A8C3-A323-65C294FC2F99}"/>
              </a:ext>
            </a:extLst>
          </p:cNvPr>
          <p:cNvSpPr/>
          <p:nvPr/>
        </p:nvSpPr>
        <p:spPr>
          <a:xfrm rot="5400000">
            <a:off x="5041713" y="574723"/>
            <a:ext cx="369332" cy="24060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70E797-F1D9-0B2E-0C38-0B21703A3A60}"/>
                  </a:ext>
                </a:extLst>
              </p:cNvPr>
              <p:cNvSpPr txBox="1"/>
              <p:nvPr/>
            </p:nvSpPr>
            <p:spPr>
              <a:xfrm>
                <a:off x="6444589" y="1624645"/>
                <a:ext cx="1528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68%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70E797-F1D9-0B2E-0C38-0B21703A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89" y="1624645"/>
                <a:ext cx="152817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CD56EB7C-5597-6D91-86DF-8466A95C03B3}"/>
              </a:ext>
            </a:extLst>
          </p:cNvPr>
          <p:cNvSpPr/>
          <p:nvPr/>
        </p:nvSpPr>
        <p:spPr>
          <a:xfrm rot="5400000">
            <a:off x="5013636" y="-835345"/>
            <a:ext cx="425486" cy="4431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78783-821F-D85A-78A9-E5E312ABAB06}"/>
                  </a:ext>
                </a:extLst>
              </p:cNvPr>
              <p:cNvSpPr txBox="1"/>
              <p:nvPr/>
            </p:nvSpPr>
            <p:spPr>
              <a:xfrm>
                <a:off x="8934450" y="889426"/>
                <a:ext cx="16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100%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78783-821F-D85A-78A9-E5E312AB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50" y="889426"/>
                <a:ext cx="168582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8449B8-D113-014D-FC69-3C95AD795F8E}"/>
                  </a:ext>
                </a:extLst>
              </p:cNvPr>
              <p:cNvSpPr txBox="1"/>
              <p:nvPr/>
            </p:nvSpPr>
            <p:spPr>
              <a:xfrm>
                <a:off x="7528884" y="1327175"/>
                <a:ext cx="168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95%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8449B8-D113-014D-FC69-3C95AD795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884" y="1327175"/>
                <a:ext cx="16858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AF5A68E-BB1A-A7DA-D795-D0BDD6E08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7" y="1992021"/>
            <a:ext cx="9698466" cy="43675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D075B9-4072-82A0-F50C-EF55B1251DC7}"/>
              </a:ext>
            </a:extLst>
          </p:cNvPr>
          <p:cNvSpPr txBox="1"/>
          <p:nvPr/>
        </p:nvSpPr>
        <p:spPr>
          <a:xfrm>
            <a:off x="616958" y="6359542"/>
            <a:ext cx="6722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https://commons.wikimedia.org/w/index.php?curid=3141713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2DC395-7D16-17C2-412F-54C6F8A3FE17}"/>
              </a:ext>
            </a:extLst>
          </p:cNvPr>
          <p:cNvSpPr/>
          <p:nvPr/>
        </p:nvSpPr>
        <p:spPr>
          <a:xfrm rot="5400000">
            <a:off x="4913097" y="-2592210"/>
            <a:ext cx="626564" cy="7040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EAC5B-FA7F-DA4B-85BA-36A8C3783055}"/>
                  </a:ext>
                </a:extLst>
              </p:cNvPr>
              <p:cNvSpPr txBox="1"/>
              <p:nvPr/>
            </p:nvSpPr>
            <p:spPr>
              <a:xfrm>
                <a:off x="7625678" y="2447016"/>
                <a:ext cx="50999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nb-NO" dirty="0"/>
                  <a:t> har vi at</a:t>
                </a:r>
              </a:p>
              <a:p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≤2.326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≤1.96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=0.975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≤1.645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≤1.282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EAC5B-FA7F-DA4B-85BA-36A8C378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678" y="2447016"/>
                <a:ext cx="5099972" cy="1754326"/>
              </a:xfrm>
              <a:prstGeom prst="rect">
                <a:avLst/>
              </a:prstGeom>
              <a:blipFill>
                <a:blip r:embed="rId6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48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AD5AE-B2CE-99AC-21B8-7E42FCE318F1}"/>
                  </a:ext>
                </a:extLst>
              </p:cNvPr>
              <p:cNvSpPr txBox="1"/>
              <p:nvPr/>
            </p:nvSpPr>
            <p:spPr>
              <a:xfrm>
                <a:off x="1084473" y="4090736"/>
                <a:ext cx="96669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Eksempel</a:t>
                </a:r>
                <a:r>
                  <a:rPr lang="en-US" dirty="0"/>
                  <a:t>: </a:t>
                </a:r>
                <a:r>
                  <a:rPr lang="en-US" dirty="0" err="1"/>
                  <a:t>Høyden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</a:t>
                </a:r>
                <a:r>
                  <a:rPr lang="en-US" dirty="0" err="1"/>
                  <a:t>vernepliktige</a:t>
                </a:r>
                <a:r>
                  <a:rPr lang="en-US" dirty="0"/>
                  <a:t> </a:t>
                </a:r>
                <a:r>
                  <a:rPr lang="en-US" dirty="0" err="1"/>
                  <a:t>menn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2007 var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Da </a:t>
                </a:r>
                <a:r>
                  <a:rPr lang="en-US" dirty="0" err="1"/>
                  <a:t>kan</a:t>
                </a:r>
                <a:r>
                  <a:rPr lang="en-US" dirty="0"/>
                  <a:t> vi </a:t>
                </a:r>
                <a:r>
                  <a:rPr lang="en-US" dirty="0" err="1"/>
                  <a:t>lett</a:t>
                </a:r>
                <a:r>
                  <a:rPr lang="en-US" dirty="0"/>
                  <a:t> </a:t>
                </a:r>
                <a:r>
                  <a:rPr lang="en-US" dirty="0" err="1"/>
                  <a:t>regne</a:t>
                </a:r>
                <a:r>
                  <a:rPr lang="en-US" dirty="0"/>
                  <a:t> </a:t>
                </a:r>
                <a:r>
                  <a:rPr lang="en-US" dirty="0" err="1"/>
                  <a:t>oss</a:t>
                </a:r>
                <a:r>
                  <a:rPr lang="en-US" dirty="0"/>
                  <a:t> </a:t>
                </a:r>
                <a:r>
                  <a:rPr lang="en-US" dirty="0" err="1"/>
                  <a:t>frem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at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Cirka</a:t>
                </a:r>
                <a:r>
                  <a:rPr lang="en-US" dirty="0"/>
                  <a:t> 68%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høyde</a:t>
                </a:r>
                <a:r>
                  <a:rPr lang="en-US" dirty="0"/>
                  <a:t> </a:t>
                </a:r>
                <a:r>
                  <a:rPr lang="en-US" dirty="0" err="1"/>
                  <a:t>mellom</a:t>
                </a:r>
                <a:r>
                  <a:rPr lang="en-US" dirty="0"/>
                  <a:t> 173 cm </a:t>
                </a:r>
                <a:r>
                  <a:rPr lang="en-US" dirty="0" err="1"/>
                  <a:t>og</a:t>
                </a:r>
                <a:r>
                  <a:rPr lang="en-US" dirty="0"/>
                  <a:t> 187 cm.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Cirka</a:t>
                </a:r>
                <a:r>
                  <a:rPr lang="en-US" dirty="0"/>
                  <a:t> 95%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høyde</a:t>
                </a:r>
                <a:r>
                  <a:rPr lang="en-US" dirty="0"/>
                  <a:t> </a:t>
                </a:r>
                <a:r>
                  <a:rPr lang="en-US" dirty="0" err="1"/>
                  <a:t>mellom</a:t>
                </a:r>
                <a:r>
                  <a:rPr lang="en-US" dirty="0"/>
                  <a:t> 166 cm </a:t>
                </a:r>
                <a:r>
                  <a:rPr lang="en-US" dirty="0" err="1"/>
                  <a:t>og</a:t>
                </a:r>
                <a:r>
                  <a:rPr lang="en-US" dirty="0"/>
                  <a:t> 194 cm.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err="1"/>
                  <a:t>Standardavviket</a:t>
                </a:r>
                <a:r>
                  <a:rPr lang="en-US" dirty="0"/>
                  <a:t> er et </a:t>
                </a:r>
                <a:r>
                  <a:rPr lang="en-US" dirty="0" err="1"/>
                  <a:t>mål</a:t>
                </a:r>
                <a:r>
                  <a:rPr lang="en-US" dirty="0"/>
                  <a:t> for </a:t>
                </a:r>
                <a:r>
                  <a:rPr lang="en-US" dirty="0" err="1"/>
                  <a:t>spredning</a:t>
                </a:r>
                <a:r>
                  <a:rPr lang="en-US" dirty="0"/>
                  <a:t>,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disse</a:t>
                </a:r>
                <a:r>
                  <a:rPr lang="en-US" dirty="0"/>
                  <a:t> </a:t>
                </a:r>
                <a:r>
                  <a:rPr lang="en-US" dirty="0" err="1"/>
                  <a:t>egenskapene</a:t>
                </a:r>
                <a:r>
                  <a:rPr lang="en-US" dirty="0"/>
                  <a:t> </a:t>
                </a:r>
                <a:r>
                  <a:rPr lang="en-US" dirty="0" err="1"/>
                  <a:t>hjelper</a:t>
                </a:r>
                <a:r>
                  <a:rPr lang="en-US" dirty="0"/>
                  <a:t> </a:t>
                </a:r>
                <a:r>
                  <a:rPr lang="en-US" dirty="0" err="1"/>
                  <a:t>oss</a:t>
                </a:r>
                <a:r>
                  <a:rPr lang="en-US" dirty="0"/>
                  <a:t> å </a:t>
                </a:r>
                <a:r>
                  <a:rPr lang="en-US" dirty="0" err="1"/>
                  <a:t>forstå</a:t>
                </a:r>
                <a:r>
                  <a:rPr lang="en-US" dirty="0"/>
                  <a:t> </a:t>
                </a:r>
                <a:r>
                  <a:rPr lang="en-US" dirty="0" err="1"/>
                  <a:t>hvorfor</a:t>
                </a:r>
                <a:r>
                  <a:rPr lang="en-US" dirty="0"/>
                  <a:t> </a:t>
                </a:r>
                <a:r>
                  <a:rPr lang="en-US" dirty="0" err="1"/>
                  <a:t>standardavviket</a:t>
                </a:r>
                <a:r>
                  <a:rPr lang="en-US" dirty="0"/>
                  <a:t> er </a:t>
                </a:r>
                <a:r>
                  <a:rPr lang="en-US" dirty="0" err="1"/>
                  <a:t>så</a:t>
                </a:r>
                <a:r>
                  <a:rPr lang="en-US" dirty="0"/>
                  <a:t> </a:t>
                </a:r>
                <a:r>
                  <a:rPr lang="en-US" dirty="0" err="1"/>
                  <a:t>mye</a:t>
                </a:r>
                <a:r>
                  <a:rPr lang="en-US" dirty="0"/>
                  <a:t> </a:t>
                </a:r>
                <a:r>
                  <a:rPr lang="en-US" dirty="0" err="1"/>
                  <a:t>brukt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AD5AE-B2CE-99AC-21B8-7E42FCE3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73" y="4090736"/>
                <a:ext cx="9666945" cy="2585323"/>
              </a:xfrm>
              <a:prstGeom prst="rect">
                <a:avLst/>
              </a:prstGeom>
              <a:blipFill>
                <a:blip r:embed="rId2"/>
                <a:stretch>
                  <a:fillRect l="-567" t="-1179" b="-283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EA61F3E-53F1-491A-BD22-816DE079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90" y="1089727"/>
            <a:ext cx="6065512" cy="2731489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50F8B542-222B-D177-E334-ED46A652F020}"/>
              </a:ext>
            </a:extLst>
          </p:cNvPr>
          <p:cNvSpPr/>
          <p:nvPr/>
        </p:nvSpPr>
        <p:spPr>
          <a:xfrm rot="5400000">
            <a:off x="6130527" y="168184"/>
            <a:ext cx="369334" cy="16575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08A2F-DE3A-5BEC-1392-DFB28E8F062B}"/>
                  </a:ext>
                </a:extLst>
              </p:cNvPr>
              <p:cNvSpPr txBox="1"/>
              <p:nvPr/>
            </p:nvSpPr>
            <p:spPr>
              <a:xfrm>
                <a:off x="7418407" y="905061"/>
                <a:ext cx="1528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68%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08A2F-DE3A-5BEC-1392-DFB28E8F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07" y="905061"/>
                <a:ext cx="152817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5A7F0188-E858-4FF1-68FD-97DB6B142714}"/>
              </a:ext>
            </a:extLst>
          </p:cNvPr>
          <p:cNvSpPr/>
          <p:nvPr/>
        </p:nvSpPr>
        <p:spPr>
          <a:xfrm rot="5400000">
            <a:off x="6081712" y="-631627"/>
            <a:ext cx="484172" cy="2791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865B2-095A-269A-0C13-283C34780C6D}"/>
                  </a:ext>
                </a:extLst>
              </p:cNvPr>
              <p:cNvSpPr txBox="1"/>
              <p:nvPr/>
            </p:nvSpPr>
            <p:spPr>
              <a:xfrm>
                <a:off x="7892716" y="614698"/>
                <a:ext cx="158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95%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865B2-095A-269A-0C13-283C3478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16" y="614698"/>
                <a:ext cx="158428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4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678E05D-63E5-824E-57DA-C735CC72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0" y="318088"/>
            <a:ext cx="5488044" cy="548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890D2-D8E9-5EC2-A39F-450E034949D0}"/>
                  </a:ext>
                </a:extLst>
              </p:cNvPr>
              <p:cNvSpPr txBox="1"/>
              <p:nvPr/>
            </p:nvSpPr>
            <p:spPr>
              <a:xfrm>
                <a:off x="6399157" y="3081160"/>
                <a:ext cx="579284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u="sng" dirty="0"/>
                  <a:t>Eksempel: </a:t>
                </a:r>
              </a:p>
              <a:p>
                <a:endParaRPr lang="nb-NO" u="sng" dirty="0">
                  <a:ea typeface="Cambria Math" panose="02040503050406030204" pitchFamily="18" charset="0"/>
                </a:endParaRPr>
              </a:p>
              <a:p>
                <a:r>
                  <a:rPr lang="nb-NO" dirty="0">
                    <a:ea typeface="Cambria Math" panose="02040503050406030204" pitchFamily="18" charset="0"/>
                  </a:rPr>
                  <a:t>Høyde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(180,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/>
                  <a:t>. </a:t>
                </a:r>
              </a:p>
              <a:p>
                <a:r>
                  <a:rPr lang="nb-NO" dirty="0"/>
                  <a:t>Da vet vi at cirka 95% av menn er mellom 166 og 194 cm.</a:t>
                </a:r>
              </a:p>
              <a:p>
                <a:endParaRPr lang="nb-NO" dirty="0"/>
              </a:p>
              <a:p>
                <a:r>
                  <a:rPr lang="nb-NO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(100,</m:t>
                    </m:r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Da vet vi at </a:t>
                </a:r>
                <a:r>
                  <a:rPr lang="en-US" dirty="0" err="1"/>
                  <a:t>cirka</a:t>
                </a:r>
                <a:r>
                  <a:rPr lang="en-US" dirty="0"/>
                  <a:t> 95% </a:t>
                </a:r>
                <a:r>
                  <a:rPr lang="en-US" dirty="0" err="1"/>
                  <a:t>har</a:t>
                </a:r>
                <a:r>
                  <a:rPr lang="en-US" dirty="0"/>
                  <a:t> IQ </a:t>
                </a:r>
                <a:r>
                  <a:rPr lang="en-US" dirty="0" err="1"/>
                  <a:t>mellom</a:t>
                </a:r>
                <a:r>
                  <a:rPr lang="en-US" dirty="0"/>
                  <a:t> 70 </a:t>
                </a:r>
                <a:r>
                  <a:rPr lang="en-US" dirty="0" err="1"/>
                  <a:t>og</a:t>
                </a:r>
                <a:r>
                  <a:rPr lang="en-US" dirty="0"/>
                  <a:t> 130.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890D2-D8E9-5EC2-A39F-450E0349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57" y="3081160"/>
                <a:ext cx="5792843" cy="2031325"/>
              </a:xfrm>
              <a:prstGeom prst="rect">
                <a:avLst/>
              </a:prstGeom>
              <a:blipFill>
                <a:blip r:embed="rId3"/>
                <a:stretch>
                  <a:fillRect l="-947" t="-1497" b="-359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89DA582-2FB9-EE4E-829E-1A837551CFD6}"/>
              </a:ext>
            </a:extLst>
          </p:cNvPr>
          <p:cNvSpPr txBox="1"/>
          <p:nvPr/>
        </p:nvSpPr>
        <p:spPr>
          <a:xfrm>
            <a:off x="6372225" y="972235"/>
            <a:ext cx="5792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Hvis dataene er normalfordelte, ligger omtrent 95% av observasjonene innen to standardavvik fra gjennomsnittet!</a:t>
            </a:r>
          </a:p>
        </p:txBody>
      </p:sp>
    </p:spTree>
    <p:extLst>
      <p:ext uri="{BB962C8B-B14F-4D97-AF65-F5344CB8AC3E}">
        <p14:creationId xmlns:p14="http://schemas.microsoft.com/office/powerpoint/2010/main" val="29403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5D3DC-27FC-07EF-CF0E-19ECB5ECA317}"/>
                  </a:ext>
                </a:extLst>
              </p:cNvPr>
              <p:cNvSpPr txBox="1"/>
              <p:nvPr/>
            </p:nvSpPr>
            <p:spPr>
              <a:xfrm>
                <a:off x="294185" y="161930"/>
                <a:ext cx="4709935" cy="114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La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og </a:t>
                </a:r>
                <a14:m>
                  <m:oMath xmlns:m="http://schemas.openxmlformats.org/officeDocument/2006/math">
                    <m:r>
                      <a:rPr lang="nb-NO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</a:t>
                </a:r>
              </a:p>
              <a:p>
                <a:r>
                  <a:rPr lang="en-US" sz="2000" dirty="0"/>
                  <a:t>Da er</a:t>
                </a:r>
                <a14:m>
                  <m:oMath xmlns:m="http://schemas.openxmlformats.org/officeDocument/2006/math">
                    <m: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5D3DC-27FC-07EF-CF0E-19ECB5ECA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85" y="161930"/>
                <a:ext cx="4709935" cy="1144929"/>
              </a:xfrm>
              <a:prstGeom prst="rect">
                <a:avLst/>
              </a:prstGeom>
              <a:blipFill>
                <a:blip r:embed="rId2"/>
                <a:stretch>
                  <a:fillRect l="-12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F4838E-2C3B-6062-51B5-20CBE22F0E5D}"/>
              </a:ext>
            </a:extLst>
          </p:cNvPr>
          <p:cNvSpPr txBox="1"/>
          <p:nvPr/>
        </p:nvSpPr>
        <p:spPr>
          <a:xfrm>
            <a:off x="201381" y="1385630"/>
            <a:ext cx="799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Nb, </a:t>
            </a:r>
            <a:r>
              <a:rPr lang="en-US" sz="2000" dirty="0" err="1">
                <a:solidFill>
                  <a:srgbClr val="FFC000"/>
                </a:solidFill>
              </a:rPr>
              <a:t>jeg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har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byttet</a:t>
            </a:r>
            <a:r>
              <a:rPr lang="en-US" sz="2000" dirty="0">
                <a:solidFill>
                  <a:srgbClr val="FFC000"/>
                </a:solidFill>
              </a:rPr>
              <a:t> om X </a:t>
            </a:r>
            <a:r>
              <a:rPr lang="en-US" sz="2000" dirty="0" err="1">
                <a:solidFill>
                  <a:srgbClr val="FFC000"/>
                </a:solidFill>
              </a:rPr>
              <a:t>og</a:t>
            </a:r>
            <a:r>
              <a:rPr lang="en-US" sz="2000" dirty="0">
                <a:solidFill>
                  <a:srgbClr val="FFC000"/>
                </a:solidFill>
              </a:rPr>
              <a:t> Z </a:t>
            </a:r>
            <a:r>
              <a:rPr lang="en-US" sz="2000" dirty="0" err="1">
                <a:solidFill>
                  <a:srgbClr val="FFC000"/>
                </a:solidFill>
              </a:rPr>
              <a:t>ifht</a:t>
            </a:r>
            <a:r>
              <a:rPr lang="en-US" sz="2000" dirty="0">
                <a:solidFill>
                  <a:srgbClr val="FFC000"/>
                </a:solidFill>
              </a:rPr>
              <a:t>. </a:t>
            </a:r>
            <a:r>
              <a:rPr lang="en-US" sz="2000" dirty="0" err="1">
                <a:solidFill>
                  <a:srgbClr val="FFC000"/>
                </a:solidFill>
              </a:rPr>
              <a:t>boka</a:t>
            </a:r>
            <a:r>
              <a:rPr lang="en-US" sz="2000" dirty="0">
                <a:solidFill>
                  <a:srgbClr val="FFC000"/>
                </a:solidFill>
              </a:rPr>
              <a:t>, da </a:t>
            </a:r>
            <a:r>
              <a:rPr lang="en-US" sz="2000" dirty="0" err="1">
                <a:solidFill>
                  <a:srgbClr val="FFC000"/>
                </a:solidFill>
              </a:rPr>
              <a:t>dette</a:t>
            </a:r>
            <a:r>
              <a:rPr lang="en-US" sz="2000" dirty="0">
                <a:solidFill>
                  <a:srgbClr val="FFC000"/>
                </a:solidFill>
              </a:rPr>
              <a:t> er </a:t>
            </a:r>
            <a:r>
              <a:rPr lang="en-US" sz="2000" dirty="0" err="1">
                <a:solidFill>
                  <a:srgbClr val="FFC000"/>
                </a:solidFill>
              </a:rPr>
              <a:t>vanligst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statistikk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EA53-950D-1D14-A3E6-72A173AAA7E5}"/>
                  </a:ext>
                </a:extLst>
              </p:cNvPr>
              <p:cNvSpPr txBox="1"/>
              <p:nvPr/>
            </p:nvSpPr>
            <p:spPr>
              <a:xfrm>
                <a:off x="294185" y="1955774"/>
                <a:ext cx="8625077" cy="4714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Eksempel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nb-NO" sz="2000" dirty="0">
                    <a:solidFill>
                      <a:srgbClr val="2D3B45"/>
                    </a:solidFill>
                    <a:latin typeface="Lato Extended"/>
                  </a:rPr>
                  <a:t> Finn 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2000" b="0" dirty="0">
                  <a:solidFill>
                    <a:srgbClr val="2D3B45"/>
                  </a:solidFill>
                  <a:latin typeface="Lato Extended"/>
                  <a:ea typeface="Cambria Math" panose="02040503050406030204" pitchFamily="18" charset="0"/>
                </a:endParaRPr>
              </a:p>
              <a:p>
                <a:endParaRPr lang="nb-NO" sz="2000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b-NO" sz="2000" b="0" dirty="0">
                    <a:solidFill>
                      <a:srgbClr val="2D3B45"/>
                    </a:solidFill>
                    <a:latin typeface="Lato Extended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nb-NO" sz="2000" b="0" dirty="0">
                  <a:solidFill>
                    <a:srgbClr val="2D3B45"/>
                  </a:solidFill>
                  <a:latin typeface="Lato Extended"/>
                  <a:ea typeface="Cambria Math" panose="02040503050406030204" pitchFamily="18" charset="0"/>
                </a:endParaRPr>
              </a:p>
              <a:p>
                <a:endParaRPr lang="nb-NO" sz="2000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</m:t>
                            </m:r>
                          </m:num>
                          <m:den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b-NO" sz="2000" b="0" dirty="0">
                    <a:solidFill>
                      <a:srgbClr val="2D3B45"/>
                    </a:solidFill>
                    <a:latin typeface="Lato Extended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</m:t>
                            </m:r>
                          </m:num>
                          <m:den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nb-NO" sz="2000" b="0" dirty="0">
                  <a:solidFill>
                    <a:srgbClr val="2D3B45"/>
                  </a:solidFill>
                  <a:latin typeface="Lato Extended"/>
                  <a:ea typeface="Cambria Math" panose="02040503050406030204" pitchFamily="18" charset="0"/>
                </a:endParaRPr>
              </a:p>
              <a:p>
                <a:endParaRPr lang="nb-NO" sz="2000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b-NO" sz="2000" b="0" dirty="0">
                    <a:solidFill>
                      <a:srgbClr val="2D3B45"/>
                    </a:solidFill>
                    <a:latin typeface="Lato Extended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200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nb-NO" sz="2000" dirty="0">
                  <a:solidFill>
                    <a:srgbClr val="2D3B45"/>
                  </a:solidFill>
                  <a:latin typeface="Lato Extended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000" b="0" i="0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0.5+</m:t>
                    </m:r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nb-NO" sz="2000" i="1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nb-NO" sz="2000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sz="200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eqArr>
                          <m:eqArrPr>
                            <m:ctrlPr>
                              <a:rPr lang="nb-NO" sz="2000" i="1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nb-NO" sz="2000" i="1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nb-NO" sz="2000" i="1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sz="2000" b="0" i="1" smtClean="0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nb-NO" sz="2000" i="1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b-NO" sz="2000" b="0" i="1" smtClean="0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sz="2000" i="1">
                                            <a:solidFill>
                                              <a:srgbClr val="2D3B4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sz="2000" i="1">
                                            <a:solidFill>
                                              <a:srgbClr val="2D3B4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  <m:r>
                              <a:rPr lang="nb-NO" sz="2000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nb-NO" sz="2000" b="0" i="1" smtClean="0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2000" b="0" i="1" smtClean="0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</a:rPr>
                                  <m:t>0.5+</m:t>
                                </m:r>
                                <m:r>
                                  <a:rPr lang="nb-NO" sz="2000" i="1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nb-NO" sz="2000" i="1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sz="2000" i="1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erf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nb-NO" sz="2000" i="1">
                                            <a:solidFill>
                                              <a:srgbClr val="2D3B4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nb-NO" sz="2000" i="1">
                                                <a:solidFill>
                                                  <a:srgbClr val="2D3B4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nb-NO" sz="2000" b="0" i="1" smtClean="0">
                                                <a:solidFill>
                                                  <a:srgbClr val="2D3B4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nb-NO" sz="2000" i="1">
                                                <a:solidFill>
                                                  <a:srgbClr val="2D3B4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0.25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nb-NO" sz="2000" i="1">
                                                    <a:solidFill>
                                                      <a:srgbClr val="2D3B4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nb-NO" sz="2000" i="1">
                                                    <a:solidFill>
                                                      <a:srgbClr val="2D3B4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rad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func>
                    <m:r>
                      <a:rPr lang="nb-NO" sz="2000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=0.197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EA53-950D-1D14-A3E6-72A173AA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85" y="1955774"/>
                <a:ext cx="8625077" cy="4714560"/>
              </a:xfrm>
              <a:prstGeom prst="rect">
                <a:avLst/>
              </a:prstGeom>
              <a:blipFill>
                <a:blip r:embed="rId3"/>
                <a:stretch>
                  <a:fillRect l="-707" t="-776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7E28C-B892-30BE-7E78-EDCA42BC8CF7}"/>
              </a:ext>
            </a:extLst>
          </p:cNvPr>
          <p:cNvCxnSpPr/>
          <p:nvPr/>
        </p:nvCxnSpPr>
        <p:spPr>
          <a:xfrm flipH="1">
            <a:off x="781102" y="5472370"/>
            <a:ext cx="125128" cy="385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E18761-7BCD-DDA9-953C-18118E583FC3}"/>
              </a:ext>
            </a:extLst>
          </p:cNvPr>
          <p:cNvCxnSpPr/>
          <p:nvPr/>
        </p:nvCxnSpPr>
        <p:spPr>
          <a:xfrm flipH="1">
            <a:off x="3372390" y="5472370"/>
            <a:ext cx="125128" cy="385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CCFF-5003-8EB6-E9D8-D5F3A1B7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587" y="187666"/>
            <a:ext cx="4351584" cy="428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1EC49-4817-2677-42D1-B0E92E3C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55" y="23938"/>
            <a:ext cx="2727005" cy="2689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3005B6-9F09-93F4-9E6C-2878DA8100E3}"/>
                  </a:ext>
                </a:extLst>
              </p:cNvPr>
              <p:cNvSpPr txBox="1"/>
              <p:nvPr/>
            </p:nvSpPr>
            <p:spPr>
              <a:xfrm>
                <a:off x="457200" y="2742484"/>
                <a:ext cx="11484543" cy="3607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nb-NO" b="0" i="0" u="sng" dirty="0">
                    <a:solidFill>
                      <a:srgbClr val="2D3B45"/>
                    </a:solidFill>
                    <a:effectLst/>
                    <a:latin typeface="Lato Extended"/>
                  </a:rPr>
                  <a:t>Eksempel</a:t>
                </a:r>
                <a:r>
                  <a:rPr lang="nb-NO" b="0" i="0" dirty="0">
                    <a:solidFill>
                      <a:srgbClr val="2D3B45"/>
                    </a:solidFill>
                    <a:effectLst/>
                    <a:latin typeface="Lato Extended"/>
                  </a:rPr>
                  <a:t>: IQ er normalfordelt med gjennomsnitt 100 og standardavvik 15. For å bli medlem av </a:t>
                </a:r>
                <a:r>
                  <a:rPr lang="nb-NO" b="0" i="0" dirty="0" err="1">
                    <a:solidFill>
                      <a:srgbClr val="2D3B45"/>
                    </a:solidFill>
                    <a:effectLst/>
                    <a:latin typeface="Lato Extended"/>
                  </a:rPr>
                  <a:t>Mensa</a:t>
                </a:r>
                <a:r>
                  <a:rPr lang="nb-NO" b="0" i="0" dirty="0">
                    <a:solidFill>
                      <a:srgbClr val="2D3B45"/>
                    </a:solidFill>
                    <a:effectLst/>
                    <a:latin typeface="Lato Extended"/>
                  </a:rPr>
                  <a:t> kreves en IQ på 130 eller mer. Hvor stor andel av befolkningen kan bli </a:t>
                </a:r>
                <a:r>
                  <a:rPr lang="nb-NO" b="0" i="0" dirty="0" err="1">
                    <a:solidFill>
                      <a:srgbClr val="2D3B45"/>
                    </a:solidFill>
                    <a:effectLst/>
                    <a:latin typeface="Lato Extended"/>
                  </a:rPr>
                  <a:t>Mensa</a:t>
                </a:r>
                <a:r>
                  <a:rPr lang="nb-NO" b="0" i="0" dirty="0">
                    <a:solidFill>
                      <a:srgbClr val="2D3B45"/>
                    </a:solidFill>
                    <a:effectLst/>
                    <a:latin typeface="Lato Extended"/>
                  </a:rPr>
                  <a:t>-medlem?</a:t>
                </a:r>
              </a:p>
              <a:p>
                <a:endParaRPr lang="nb-NO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nb-NO" dirty="0">
                    <a:solidFill>
                      <a:srgbClr val="2D3B45"/>
                    </a:solidFill>
                    <a:latin typeface="Lato Extended"/>
                  </a:rPr>
                  <a:t> </a:t>
                </a:r>
              </a:p>
              <a:p>
                <a:endParaRPr lang="nb-NO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≥130</m:t>
                        </m:r>
                      </m:e>
                    </m:d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&lt;130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rgbClr val="2D3B45"/>
                    </a:solidFill>
                    <a:latin typeface="Lato Extended"/>
                  </a:rPr>
                  <a:t> </a:t>
                </a:r>
              </a:p>
              <a:p>
                <a:endParaRPr lang="nb-NO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130−100</m:t>
                            </m:r>
                          </m:num>
                          <m:den>
                            <m: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</m:oMath>
                </a14:m>
                <a:r>
                  <a:rPr lang="nb-NO" b="0" i="1" dirty="0">
                    <a:solidFill>
                      <a:srgbClr val="2D3B45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i="1" dirty="0">
                  <a:solidFill>
                    <a:srgbClr val="2D3B45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nb-NO" i="1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nb-NO" i="1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</m:e>
                    </m:d>
                  </m:oMath>
                </a14:m>
                <a:r>
                  <a:rPr lang="nb-NO" dirty="0">
                    <a:solidFill>
                      <a:srgbClr val="2D3B45"/>
                    </a:solidFill>
                    <a:latin typeface="Lato Extended"/>
                  </a:rPr>
                  <a:t> </a:t>
                </a:r>
              </a:p>
              <a:p>
                <a:endParaRPr lang="nb-NO" dirty="0">
                  <a:solidFill>
                    <a:srgbClr val="2D3B45"/>
                  </a:solidFill>
                  <a:latin typeface="Lato Extended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</a:rPr>
                          <m:t>0.5+0.5</m:t>
                        </m:r>
                        <m:r>
                          <a:rPr lang="nb-NO" b="0" i="1" smtClean="0">
                            <a:solidFill>
                              <a:srgbClr val="2D3B4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nb-NO" b="0" i="1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rgbClr val="2D3B45"/>
                                </a:solidFill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nb-NO" b="0" i="1" smtClean="0">
                                    <a:solidFill>
                                      <a:srgbClr val="2D3B4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solidFill>
                                          <a:srgbClr val="2D3B4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b="0" i="1" smtClean="0">
                                            <a:solidFill>
                                              <a:srgbClr val="2D3B4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rgbClr val="2D3B4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nb-NO" b="0" i="1" smtClean="0">
                        <a:solidFill>
                          <a:srgbClr val="2D3B45"/>
                        </a:solidFill>
                        <a:latin typeface="Cambria Math" panose="02040503050406030204" pitchFamily="18" charset="0"/>
                      </a:rPr>
                      <m:t>=1−0.977=0.0227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3005B6-9F09-93F4-9E6C-2878DA81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2484"/>
                <a:ext cx="11484543" cy="3607654"/>
              </a:xfrm>
              <a:prstGeom prst="rect">
                <a:avLst/>
              </a:prstGeom>
              <a:blipFill>
                <a:blip r:embed="rId3"/>
                <a:stretch>
                  <a:fillRect l="-1221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2B8E67-FEB3-A2DE-6D66-22A272417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92" y="0"/>
            <a:ext cx="2547487" cy="2737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57D1DAB-E125-5C58-F97F-0D46D0EBC87A}"/>
                  </a:ext>
                </a:extLst>
              </p:cNvPr>
              <p:cNvSpPr txBox="1"/>
              <p:nvPr/>
            </p:nvSpPr>
            <p:spPr>
              <a:xfrm>
                <a:off x="9308708" y="1125938"/>
                <a:ext cx="2382779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−100</m:t>
                        </m:r>
                      </m:num>
                      <m:den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nb-NO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457D1DAB-E125-5C58-F97F-0D46D0EBC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708" y="1125938"/>
                <a:ext cx="2382779" cy="485902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EF3CE-F0BB-C39E-D8B2-63B9E3F8C7B5}"/>
              </a:ext>
            </a:extLst>
          </p:cNvPr>
          <p:cNvSpPr txBox="1"/>
          <p:nvPr/>
        </p:nvSpPr>
        <p:spPr>
          <a:xfrm>
            <a:off x="760395" y="298382"/>
            <a:ext cx="725655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0070C0"/>
                </a:solidFill>
              </a:rPr>
              <a:t>Estimatorer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og</a:t>
            </a:r>
            <a:r>
              <a:rPr lang="en-US" sz="2000" u="sng" dirty="0">
                <a:solidFill>
                  <a:srgbClr val="0070C0"/>
                </a:solidFill>
              </a:rPr>
              <a:t> </a:t>
            </a:r>
            <a:r>
              <a:rPr lang="en-US" sz="2000" u="sng" dirty="0" err="1">
                <a:solidFill>
                  <a:srgbClr val="0070C0"/>
                </a:solidFill>
              </a:rPr>
              <a:t>konfidensintervall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Eksempel</a:t>
            </a:r>
            <a:r>
              <a:rPr lang="en-US" sz="2000" dirty="0"/>
              <a:t>: </a:t>
            </a:r>
            <a:r>
              <a:rPr lang="en-US" sz="2000" dirty="0" err="1"/>
              <a:t>Ønsker</a:t>
            </a:r>
            <a:r>
              <a:rPr lang="en-US" sz="2000" dirty="0"/>
              <a:t> å </a:t>
            </a:r>
            <a:r>
              <a:rPr lang="en-US" sz="2000" dirty="0" err="1"/>
              <a:t>finne</a:t>
            </a:r>
            <a:r>
              <a:rPr lang="en-US" sz="2000" dirty="0"/>
              <a:t> </a:t>
            </a:r>
            <a:r>
              <a:rPr lang="en-US" sz="2000" dirty="0" err="1"/>
              <a:t>gjennomsnittshøyden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norske</a:t>
            </a:r>
            <a:r>
              <a:rPr lang="en-US" sz="2000" dirty="0"/>
              <a:t> </a:t>
            </a:r>
            <a:r>
              <a:rPr lang="en-US" sz="2000" dirty="0" err="1"/>
              <a:t>kvinner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Kan </a:t>
            </a:r>
            <a:r>
              <a:rPr lang="en-US" sz="2000" dirty="0" err="1"/>
              <a:t>måle</a:t>
            </a:r>
            <a:r>
              <a:rPr lang="en-US" sz="2000" dirty="0"/>
              <a:t> alle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Umulig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praksis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Kan </a:t>
            </a:r>
            <a:r>
              <a:rPr lang="en-US" sz="2000" dirty="0" err="1"/>
              <a:t>måle</a:t>
            </a:r>
            <a:r>
              <a:rPr lang="en-US" sz="2000" dirty="0"/>
              <a:t> </a:t>
            </a:r>
            <a:r>
              <a:rPr lang="en-US" sz="2000" dirty="0" err="1"/>
              <a:t>høyden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et </a:t>
            </a:r>
            <a:r>
              <a:rPr lang="en-US" sz="2000" dirty="0" err="1"/>
              <a:t>utvalg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Får</a:t>
            </a:r>
            <a:r>
              <a:rPr lang="en-US" sz="2000" dirty="0"/>
              <a:t> et </a:t>
            </a:r>
            <a:r>
              <a:rPr lang="en-US" sz="2000" dirty="0" err="1"/>
              <a:t>estimat</a:t>
            </a:r>
            <a:r>
              <a:rPr lang="en-US" sz="2000" dirty="0"/>
              <a:t> av </a:t>
            </a:r>
            <a:r>
              <a:rPr lang="en-US" sz="2000" dirty="0" err="1"/>
              <a:t>gjennomsnittet</a:t>
            </a:r>
            <a:r>
              <a:rPr lang="en-US" sz="2000" dirty="0"/>
              <a:t> med </a:t>
            </a:r>
            <a:r>
              <a:rPr lang="en-US" sz="2000" dirty="0" err="1"/>
              <a:t>tilhørende</a:t>
            </a:r>
            <a:r>
              <a:rPr lang="en-US" sz="2000" dirty="0"/>
              <a:t> </a:t>
            </a:r>
            <a:r>
              <a:rPr lang="en-US" sz="2000" dirty="0" err="1"/>
              <a:t>usikkerhet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Er det </a:t>
            </a:r>
            <a:r>
              <a:rPr lang="en-US" sz="2000" dirty="0" err="1"/>
              <a:t>nok</a:t>
            </a:r>
            <a:r>
              <a:rPr lang="en-US" sz="2000" dirty="0"/>
              <a:t> å </a:t>
            </a:r>
            <a:r>
              <a:rPr lang="en-US" sz="2000" dirty="0" err="1"/>
              <a:t>måle</a:t>
            </a:r>
            <a:r>
              <a:rPr lang="en-US" sz="2000" dirty="0"/>
              <a:t> </a:t>
            </a:r>
            <a:r>
              <a:rPr lang="en-US" sz="2000" dirty="0" err="1"/>
              <a:t>én</a:t>
            </a:r>
            <a:r>
              <a:rPr lang="en-US" sz="2000" dirty="0"/>
              <a:t>, fem, 20, 100 </a:t>
            </a:r>
            <a:r>
              <a:rPr lang="en-US" sz="2000" dirty="0" err="1"/>
              <a:t>eller</a:t>
            </a:r>
            <a:r>
              <a:rPr lang="en-US" sz="2000" dirty="0"/>
              <a:t> 10 000?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u="sng" dirty="0"/>
              <a:t>Andre </a:t>
            </a:r>
            <a:r>
              <a:rPr lang="en-US" sz="2000" u="sng" dirty="0" err="1"/>
              <a:t>eksempler</a:t>
            </a:r>
            <a:r>
              <a:rPr lang="en-US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Meningsmålinger</a:t>
            </a:r>
            <a:r>
              <a:rPr lang="en-US" sz="2000" dirty="0"/>
              <a:t> </a:t>
            </a:r>
            <a:r>
              <a:rPr lang="en-US" sz="2000" dirty="0" err="1"/>
              <a:t>før</a:t>
            </a:r>
            <a:r>
              <a:rPr lang="en-US" sz="2000" dirty="0"/>
              <a:t> </a:t>
            </a:r>
            <a:r>
              <a:rPr lang="en-US" sz="2000" dirty="0" err="1"/>
              <a:t>valg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Utprøvning</a:t>
            </a:r>
            <a:r>
              <a:rPr lang="en-US" sz="2000" dirty="0"/>
              <a:t> av nye </a:t>
            </a:r>
            <a:r>
              <a:rPr lang="en-US" sz="2000" dirty="0" err="1"/>
              <a:t>medisiner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Levetiden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mobiltelefon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Holdbarheten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melk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Gjennomsnittlig</a:t>
            </a:r>
            <a:r>
              <a:rPr lang="en-US" sz="2000" dirty="0"/>
              <a:t> </a:t>
            </a:r>
            <a:r>
              <a:rPr lang="en-US" sz="2000" dirty="0" err="1"/>
              <a:t>fødselsvekt</a:t>
            </a:r>
            <a:r>
              <a:rPr lang="en-US" sz="2000" dirty="0"/>
              <a:t> hos premature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Andelen</a:t>
            </a:r>
            <a:r>
              <a:rPr lang="en-US" sz="2000" dirty="0"/>
              <a:t> </a:t>
            </a:r>
            <a:r>
              <a:rPr lang="en-US" sz="2000" dirty="0" err="1"/>
              <a:t>defekte</a:t>
            </a:r>
            <a:r>
              <a:rPr lang="en-US" sz="2000" dirty="0"/>
              <a:t> </a:t>
            </a:r>
            <a:r>
              <a:rPr lang="en-US" sz="2000" dirty="0" err="1"/>
              <a:t>lyspærer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et parti</a:t>
            </a:r>
          </a:p>
        </p:txBody>
      </p:sp>
    </p:spTree>
    <p:extLst>
      <p:ext uri="{BB962C8B-B14F-4D97-AF65-F5344CB8AC3E}">
        <p14:creationId xmlns:p14="http://schemas.microsoft.com/office/powerpoint/2010/main" val="22475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A46E2-3216-698A-9823-37B6F3EB2EF6}"/>
              </a:ext>
            </a:extLst>
          </p:cNvPr>
          <p:cNvSpPr txBox="1"/>
          <p:nvPr/>
        </p:nvSpPr>
        <p:spPr>
          <a:xfrm>
            <a:off x="329609" y="393406"/>
            <a:ext cx="797441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1" i="0" u="sng" dirty="0">
                <a:effectLst/>
              </a:rPr>
              <a:t>Deskriptiv statistikk</a:t>
            </a:r>
            <a:r>
              <a:rPr lang="nb-NO" sz="2000" b="0" i="0" u="sng" dirty="0">
                <a:effectLst/>
              </a:rPr>
              <a:t> </a:t>
            </a:r>
            <a:r>
              <a:rPr lang="nb-NO" sz="2000" b="0" i="0" dirty="0">
                <a:effectLst/>
              </a:rPr>
              <a:t>handler om grunnleggende statistisk analyse ved bruk av kvantitative metoder</a:t>
            </a:r>
          </a:p>
          <a:p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</a:rPr>
              <a:t>Beskrivende statistikk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</a:rPr>
              <a:t>Grunnleggende deler av en deskriptiv statistisk analyse er å finne et mål for sentraltendens og spredning, plotte histogrammer osv.</a:t>
            </a:r>
            <a:endParaRPr lang="nb-NO" sz="2000" b="1" dirty="0"/>
          </a:p>
          <a:p>
            <a:endParaRPr lang="nb-NO" sz="2000" b="1" u="sng" dirty="0"/>
          </a:p>
          <a:p>
            <a:endParaRPr lang="nb-NO" sz="2000" b="1" i="0" u="sng" dirty="0">
              <a:effectLst/>
            </a:endParaRPr>
          </a:p>
          <a:p>
            <a:r>
              <a:rPr lang="nb-NO" sz="2000" b="1" i="0" u="sng" dirty="0">
                <a:effectLst/>
              </a:rPr>
              <a:t>Statistisk inferens </a:t>
            </a:r>
            <a:r>
              <a:rPr lang="nb-NO" sz="2000" b="0" i="0" dirty="0">
                <a:effectLst/>
              </a:rPr>
              <a:t>handler om å trekke konklusjoner om en populasjon ut fra et representativt utvalg av denne populasjonen</a:t>
            </a:r>
          </a:p>
          <a:p>
            <a:endParaRPr lang="nb-NO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</a:rPr>
              <a:t>Analyser om utvalget er spesifikke for akkurat dette utvalget og trenger ikke nødvendigvis være lik populasjonen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0" i="0" dirty="0">
                <a:effectLst/>
              </a:rPr>
              <a:t>Statistisk inferens handler derfor mye om usikkerhet</a:t>
            </a:r>
            <a:r>
              <a:rPr lang="nb-NO" sz="2000" dirty="0"/>
              <a:t>, og man arbeider med å kontrollere</a:t>
            </a:r>
            <a:r>
              <a:rPr lang="nb-NO" sz="2000" b="0" i="0" strike="noStrike" dirty="0">
                <a:effectLst/>
              </a:rPr>
              <a:t> sannsynlighetene for å minimere feil</a:t>
            </a:r>
            <a:endParaRPr lang="nb-NO" sz="2000" strike="noStrik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1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0D4DDC-D5FB-D349-0B55-D4D812C9208B}"/>
                  </a:ext>
                </a:extLst>
              </p:cNvPr>
              <p:cNvSpPr txBox="1"/>
              <p:nvPr/>
            </p:nvSpPr>
            <p:spPr>
              <a:xfrm>
                <a:off x="641181" y="845728"/>
                <a:ext cx="615302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Anta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er et sett med </a:t>
                </a:r>
                <a:r>
                  <a:rPr lang="en-US" sz="2000" dirty="0" err="1"/>
                  <a:t>normalfordelte</a:t>
                </a:r>
                <a:r>
                  <a:rPr lang="en-US" sz="2000" dirty="0"/>
                  <a:t> variable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2,…,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antar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videre</a:t>
                </a:r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er</a:t>
                </a:r>
                <a:r>
                  <a:rPr lang="en-US" sz="2000" b="1" dirty="0"/>
                  <a:t> ukjent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kjent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ønsker</a:t>
                </a:r>
                <a:r>
                  <a:rPr lang="en-US" sz="2000" dirty="0"/>
                  <a:t> å </a:t>
                </a:r>
              </a:p>
              <a:p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estimere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finne</a:t>
                </a:r>
                <a:r>
                  <a:rPr lang="en-US" sz="2000" dirty="0"/>
                  <a:t> et </a:t>
                </a:r>
                <a:r>
                  <a:rPr lang="en-US" sz="2000" dirty="0" err="1"/>
                  <a:t>intervall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000" dirty="0" err="1"/>
                  <a:t>slik</a:t>
                </a:r>
                <a:r>
                  <a:rPr lang="en-US" sz="2000" dirty="0"/>
                  <a:t> at man med 95% </a:t>
                </a:r>
                <a:r>
                  <a:rPr lang="en-US" sz="2000" dirty="0" err="1"/>
                  <a:t>sikkerhet</a:t>
                </a:r>
                <a:r>
                  <a:rPr lang="en-US" sz="2000" dirty="0"/>
                  <a:t> vet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0D4DDC-D5FB-D349-0B55-D4D812C9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1" y="845728"/>
                <a:ext cx="6153024" cy="4708981"/>
              </a:xfrm>
              <a:prstGeom prst="rect">
                <a:avLst/>
              </a:prstGeom>
              <a:blipFill>
                <a:blip r:embed="rId2"/>
                <a:stretch>
                  <a:fillRect l="-990" t="-7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2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996425-218B-45E9-707C-F1EDCB903CDB}"/>
                  </a:ext>
                </a:extLst>
              </p:cNvPr>
              <p:cNvSpPr txBox="1"/>
              <p:nvPr/>
            </p:nvSpPr>
            <p:spPr>
              <a:xfrm>
                <a:off x="253893" y="154612"/>
                <a:ext cx="7507873" cy="631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Definisjon</a:t>
                </a:r>
              </a:p>
              <a:p>
                <a:endParaRPr lang="en-US" u="sng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funksjon</a:t>
                </a:r>
                <a:r>
                  <a:rPr lang="en-US" dirty="0"/>
                  <a:t> av de </a:t>
                </a:r>
                <a:r>
                  <a:rPr lang="en-US" dirty="0" err="1"/>
                  <a:t>stokastiske</a:t>
                </a:r>
                <a:r>
                  <a:rPr lang="en-US" dirty="0"/>
                  <a:t> </a:t>
                </a:r>
                <a:r>
                  <a:rPr lang="en-US" dirty="0" err="1"/>
                  <a:t>variablene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brukes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å </a:t>
                </a:r>
                <a:r>
                  <a:rPr lang="en-US" dirty="0" err="1"/>
                  <a:t>anslå</a:t>
                </a:r>
                <a:r>
                  <a:rPr lang="en-US" dirty="0"/>
                  <a:t> </a:t>
                </a:r>
                <a:r>
                  <a:rPr lang="en-US" dirty="0" err="1"/>
                  <a:t>verdien</a:t>
                </a:r>
                <a:r>
                  <a:rPr lang="en-US" dirty="0"/>
                  <a:t> av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. </a:t>
                </a: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r>
                  <a:rPr lang="nb-NO" dirty="0">
                    <a:ea typeface="Cambria Math" panose="02040503050406030204" pitchFamily="18" charset="0"/>
                  </a:rPr>
                  <a:t>Vi ønsker at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(forventningsrett/</a:t>
                </a:r>
                <a:r>
                  <a:rPr lang="nb-NO" dirty="0" err="1">
                    <a:ea typeface="Cambria Math" panose="02040503050406030204" pitchFamily="18" charset="0"/>
                  </a:rPr>
                  <a:t>unbiased</a:t>
                </a:r>
                <a:r>
                  <a:rPr lang="nb-NO" dirty="0">
                    <a:ea typeface="Cambria Math" panose="02040503050406030204" pitchFamily="18" charset="0"/>
                  </a:rPr>
                  <a:t>) og at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skal være liten.</a:t>
                </a:r>
              </a:p>
              <a:p>
                <a:endParaRPr lang="en-US" u="sng" dirty="0"/>
              </a:p>
              <a:p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målingene</a:t>
                </a:r>
                <a:r>
                  <a:rPr lang="en-US" dirty="0"/>
                  <a:t> er </a:t>
                </a:r>
                <a:r>
                  <a:rPr lang="en-US" dirty="0" err="1"/>
                  <a:t>uavhengige</a:t>
                </a:r>
                <a:r>
                  <a:rPr lang="en-US" dirty="0"/>
                  <a:t> av </a:t>
                </a:r>
                <a:r>
                  <a:rPr lang="en-US" dirty="0" err="1"/>
                  <a:t>hverandre</a:t>
                </a:r>
                <a:r>
                  <a:rPr lang="en-US" dirty="0"/>
                  <a:t>, </a:t>
                </a:r>
                <a:r>
                  <a:rPr lang="en-US" dirty="0" err="1"/>
                  <a:t>har</a:t>
                </a:r>
                <a:r>
                  <a:rPr lang="en-US" dirty="0"/>
                  <a:t> vi at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Estimatoren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stokastisk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, </a:t>
                </a:r>
                <a:r>
                  <a:rPr lang="en-US" dirty="0" err="1"/>
                  <a:t>og</a:t>
                </a:r>
                <a:r>
                  <a:rPr lang="en-US" dirty="0"/>
                  <a:t> det </a:t>
                </a:r>
                <a:r>
                  <a:rPr lang="en-US" dirty="0" err="1"/>
                  <a:t>kan</a:t>
                </a:r>
                <a:r>
                  <a:rPr lang="en-US" dirty="0"/>
                  <a:t> vises at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nb-N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 ser </a:t>
                </a:r>
                <a:r>
                  <a:rPr lang="en-US" dirty="0" err="1"/>
                  <a:t>fra</a:t>
                </a:r>
                <a:r>
                  <a:rPr lang="en-US" dirty="0"/>
                  <a:t> </a:t>
                </a:r>
                <a:r>
                  <a:rPr lang="en-US" dirty="0" err="1"/>
                  <a:t>formelen</a:t>
                </a:r>
                <a:r>
                  <a:rPr lang="en-US" dirty="0"/>
                  <a:t> </a:t>
                </a:r>
                <a:r>
                  <a:rPr lang="en-US" dirty="0" err="1"/>
                  <a:t>ovenfor</a:t>
                </a:r>
                <a:r>
                  <a:rPr lang="en-US" dirty="0"/>
                  <a:t> at </a:t>
                </a:r>
                <a:r>
                  <a:rPr lang="en-US" dirty="0" err="1"/>
                  <a:t>variansen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minker</a:t>
                </a:r>
                <a:r>
                  <a:rPr lang="en-US" dirty="0"/>
                  <a:t> jo </a:t>
                </a:r>
                <a:r>
                  <a:rPr lang="en-US" dirty="0" err="1"/>
                  <a:t>flere</a:t>
                </a:r>
                <a:r>
                  <a:rPr lang="en-US" dirty="0"/>
                  <a:t> </a:t>
                </a:r>
                <a:r>
                  <a:rPr lang="en-US" dirty="0" err="1"/>
                  <a:t>observasjoner</a:t>
                </a:r>
                <a:r>
                  <a:rPr lang="en-US" dirty="0"/>
                  <a:t> vi </a:t>
                </a:r>
                <a:r>
                  <a:rPr lang="en-US" dirty="0" err="1"/>
                  <a:t>gjør</a:t>
                </a:r>
                <a:r>
                  <a:rPr lang="en-US" dirty="0"/>
                  <a:t> </a:t>
                </a:r>
                <a:r>
                  <a:rPr lang="en-US" i="1" dirty="0"/>
                  <a:t>(n</a:t>
                </a:r>
                <a:r>
                  <a:rPr lang="en-US" dirty="0"/>
                  <a:t> </a:t>
                </a:r>
                <a:r>
                  <a:rPr lang="en-US" dirty="0" err="1"/>
                  <a:t>blir</a:t>
                </a:r>
                <a:r>
                  <a:rPr lang="en-US" dirty="0"/>
                  <a:t> </a:t>
                </a:r>
                <a:r>
                  <a:rPr lang="en-US" dirty="0" err="1"/>
                  <a:t>større</a:t>
                </a:r>
                <a:r>
                  <a:rPr lang="en-US" i="1" dirty="0"/>
                  <a:t>).</a:t>
                </a:r>
              </a:p>
              <a:p>
                <a:endParaRPr lang="en-US" i="1" dirty="0"/>
              </a:p>
              <a:p>
                <a:r>
                  <a:rPr lang="en-US" dirty="0"/>
                  <a:t>Jo </a:t>
                </a:r>
                <a:r>
                  <a:rPr lang="en-US" dirty="0" err="1"/>
                  <a:t>flere</a:t>
                </a:r>
                <a:r>
                  <a:rPr lang="en-US" dirty="0"/>
                  <a:t> </a:t>
                </a:r>
                <a:r>
                  <a:rPr lang="en-US" dirty="0" err="1"/>
                  <a:t>observasjoner</a:t>
                </a:r>
                <a:r>
                  <a:rPr lang="en-US" dirty="0"/>
                  <a:t>/</a:t>
                </a:r>
                <a:r>
                  <a:rPr lang="en-US" dirty="0" err="1"/>
                  <a:t>målinger</a:t>
                </a:r>
                <a:r>
                  <a:rPr lang="en-US" dirty="0"/>
                  <a:t>, jo </a:t>
                </a:r>
                <a:r>
                  <a:rPr lang="en-US" dirty="0" err="1"/>
                  <a:t>bedre</a:t>
                </a:r>
                <a:r>
                  <a:rPr lang="en-US" dirty="0"/>
                  <a:t> (</a:t>
                </a:r>
                <a:r>
                  <a:rPr lang="en-US" dirty="0" err="1"/>
                  <a:t>mer</a:t>
                </a:r>
                <a:r>
                  <a:rPr lang="en-US" dirty="0"/>
                  <a:t> </a:t>
                </a:r>
                <a:r>
                  <a:rPr lang="en-US" dirty="0" err="1"/>
                  <a:t>presist</a:t>
                </a:r>
                <a:r>
                  <a:rPr lang="en-US" dirty="0"/>
                  <a:t> </a:t>
                </a:r>
                <a:r>
                  <a:rPr lang="en-US" dirty="0" err="1"/>
                  <a:t>estimat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996425-218B-45E9-707C-F1EDCB90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3" y="154612"/>
                <a:ext cx="7507873" cy="6313780"/>
              </a:xfrm>
              <a:prstGeom prst="rect">
                <a:avLst/>
              </a:prstGeom>
              <a:blipFill>
                <a:blip r:embed="rId2"/>
                <a:stretch>
                  <a:fillRect l="-731" t="-483" r="-731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6A942-DA2A-571E-0270-F521304E1FAB}"/>
                  </a:ext>
                </a:extLst>
              </p:cNvPr>
              <p:cNvSpPr txBox="1"/>
              <p:nvPr/>
            </p:nvSpPr>
            <p:spPr>
              <a:xfrm>
                <a:off x="8676167" y="807675"/>
                <a:ext cx="3402418" cy="5108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nb-NO" sz="2000" b="0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u="sng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nb-NO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nb-NO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b-NO" b="0" dirty="0">
                    <a:solidFill>
                      <a:srgbClr val="0070C0"/>
                    </a:solidFill>
                  </a:rPr>
                  <a:t>. </a:t>
                </a:r>
              </a:p>
              <a:p>
                <a:endParaRPr lang="nb-NO" b="0" dirty="0">
                  <a:solidFill>
                    <a:srgbClr val="0070C0"/>
                  </a:solidFill>
                </a:endParaRPr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nb-NO" b="0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nb-NO" b="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nb-NO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nb-NO" dirty="0">
                    <a:solidFill>
                      <a:srgbClr val="0070C0"/>
                    </a:solidFill>
                  </a:rPr>
                  <a:t>. </a:t>
                </a:r>
              </a:p>
              <a:p>
                <a:endParaRPr lang="nb-NO" sz="2000" b="0" dirty="0"/>
              </a:p>
              <a:p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6A942-DA2A-571E-0270-F521304E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67" y="807675"/>
                <a:ext cx="3402418" cy="5108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E390A-05FE-6A71-8F62-85D4D23711DE}"/>
              </a:ext>
            </a:extLst>
          </p:cNvPr>
          <p:cNvSpPr txBox="1"/>
          <p:nvPr/>
        </p:nvSpPr>
        <p:spPr>
          <a:xfrm>
            <a:off x="413886" y="712270"/>
            <a:ext cx="93750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Mål</a:t>
            </a:r>
            <a:r>
              <a:rPr lang="en-US" sz="2000" u="sng" dirty="0"/>
              <a:t> for </a:t>
            </a:r>
            <a:r>
              <a:rPr lang="en-US" sz="2000" u="sng" dirty="0" err="1"/>
              <a:t>kapittelet</a:t>
            </a:r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Normalfordelingen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 err="1">
                <a:solidFill>
                  <a:srgbClr val="2D3B45"/>
                </a:solidFill>
                <a:effectLst/>
                <a:latin typeface="Lato Extended"/>
              </a:rPr>
              <a:t>Errorfunksjonen</a:t>
            </a: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Regne ut </a:t>
            </a:r>
            <a:r>
              <a:rPr lang="nb-NO" sz="2000" b="0" i="0" dirty="0" err="1">
                <a:solidFill>
                  <a:srgbClr val="2D3B45"/>
                </a:solidFill>
                <a:effectLst/>
                <a:latin typeface="Lato Extended"/>
              </a:rPr>
              <a:t>erf</a:t>
            </a: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 i </a:t>
            </a:r>
            <a:r>
              <a:rPr lang="nb-NO" sz="2000" b="0" i="0" dirty="0" err="1">
                <a:solidFill>
                  <a:srgbClr val="2D3B45"/>
                </a:solidFill>
                <a:effectLst/>
                <a:latin typeface="Lato Extended"/>
              </a:rPr>
              <a:t>MatLab</a:t>
            </a: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Finne sannsynligheten for en normalfordelt stokastisk variabel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Konfidensintervall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Kunne regne ut konfidensintervallet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Forstå hvordan konfidensintervallet endrer seg ved å repetere forsøk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Hypotesetesting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b="0" i="0" dirty="0">
                <a:solidFill>
                  <a:srgbClr val="2D3B45"/>
                </a:solidFill>
                <a:effectLst/>
                <a:latin typeface="Lato Extended"/>
              </a:rPr>
              <a:t>Student t-fordelingen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2D3B45"/>
                </a:solidFill>
                <a:latin typeface="Lato Extended"/>
              </a:rPr>
              <a:t>Sentralgrenseteoremet</a:t>
            </a:r>
            <a:endParaRPr lang="nb-NO" sz="20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8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E7FC0-62E4-958A-125B-78A98DD44EFC}"/>
                  </a:ext>
                </a:extLst>
              </p:cNvPr>
              <p:cNvSpPr txBox="1"/>
              <p:nvPr/>
            </p:nvSpPr>
            <p:spPr>
              <a:xfrm>
                <a:off x="281539" y="598646"/>
                <a:ext cx="6090385" cy="550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1600" u="sng" dirty="0"/>
                  <a:t>Eksempel</a:t>
                </a:r>
              </a:p>
              <a:p>
                <a:endParaRPr lang="nb-NO" sz="1600" u="sng" dirty="0"/>
              </a:p>
              <a:p>
                <a:r>
                  <a:rPr lang="nb-N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være avstanden mellom to fjelltopper. Den virkelige avstanden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 ukjent. </a:t>
                </a:r>
              </a:p>
              <a:p>
                <a:r>
                  <a:rPr lang="nb-N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Avstanden måles med et måleinstrument, og målingene er stokastiske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nb-N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nb-N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nb-N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nb-N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Én måling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</m:oMath>
                </a14:m>
                <a:r>
                  <a:rPr lang="nb-N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b-N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nb-N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=3245</m:t>
                    </m:r>
                  </m:oMath>
                </a14:m>
                <a:r>
                  <a:rPr lang="nb-NO" sz="1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nb-NO" sz="1600" i="1" dirty="0">
                  <a:latin typeface="Cambria Math" panose="02040503050406030204" pitchFamily="18" charset="0"/>
                </a:endParaRPr>
              </a:p>
              <a:p>
                <a:r>
                  <a:rPr lang="nb-NO" sz="1600" b="0" dirty="0">
                    <a:latin typeface="Cambria Math" panose="02040503050406030204" pitchFamily="18" charset="0"/>
                  </a:rPr>
                  <a:t>Dette er vårt beste estimat av avstanden!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Vi er 68% “</a:t>
                </a:r>
                <a:r>
                  <a:rPr lang="en-US" sz="1600" dirty="0" err="1"/>
                  <a:t>sikre</a:t>
                </a:r>
                <a:r>
                  <a:rPr lang="en-US" sz="1600" dirty="0"/>
                  <a:t>” </a:t>
                </a:r>
                <a:r>
                  <a:rPr lang="en-US" sz="1600" dirty="0" err="1"/>
                  <a:t>på</a:t>
                </a:r>
                <a:r>
                  <a:rPr lang="en-US" sz="1600" dirty="0"/>
                  <a:t> at den </a:t>
                </a:r>
                <a:r>
                  <a:rPr lang="en-US" sz="1600" dirty="0" err="1"/>
                  <a:t>virkelige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avstanden</a:t>
                </a:r>
                <a:r>
                  <a:rPr lang="en-US" sz="1600" dirty="0"/>
                  <a:t> ligger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intervallet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3245−3,  3245+3</m:t>
                        </m:r>
                      </m:e>
                    </m:d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3242,  3248</m:t>
                        </m:r>
                      </m:e>
                    </m:d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Vi er 95% “</a:t>
                </a:r>
                <a:r>
                  <a:rPr lang="en-US" sz="1600" dirty="0" err="1"/>
                  <a:t>sikre</a:t>
                </a:r>
                <a:r>
                  <a:rPr lang="en-US" sz="1600" dirty="0"/>
                  <a:t>” </a:t>
                </a:r>
                <a:r>
                  <a:rPr lang="en-US" sz="1600" dirty="0" err="1"/>
                  <a:t>på</a:t>
                </a:r>
                <a:r>
                  <a:rPr lang="en-US" sz="1600" dirty="0"/>
                  <a:t> at den </a:t>
                </a:r>
                <a:r>
                  <a:rPr lang="en-US" sz="1600" dirty="0" err="1"/>
                  <a:t>virkelige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avstanden</a:t>
                </a:r>
                <a:r>
                  <a:rPr lang="en-US" sz="1600" dirty="0"/>
                  <a:t> ligger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intervallet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3245−</m:t>
                        </m:r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3,  3245+</m:t>
                        </m:r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dirty="0" smtClean="0">
                            <a:latin typeface="Cambria Math" panose="02040503050406030204" pitchFamily="18" charset="0"/>
                          </a:rPr>
                          <m:t>3239,  3251</m:t>
                        </m:r>
                      </m:e>
                    </m:d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1600" b="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E7FC0-62E4-958A-125B-78A98DD4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9" y="598646"/>
                <a:ext cx="6090385" cy="5509200"/>
              </a:xfrm>
              <a:prstGeom prst="rect">
                <a:avLst/>
              </a:prstGeom>
              <a:blipFill>
                <a:blip r:embed="rId2"/>
                <a:stretch>
                  <a:fillRect l="-501" t="-33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Mountains with solid fill">
            <a:extLst>
              <a:ext uri="{FF2B5EF4-FFF2-40B4-BE49-F238E27FC236}">
                <a16:creationId xmlns:a16="http://schemas.microsoft.com/office/drawing/2014/main" id="{321E55BF-887E-5F60-677B-B99568EA4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960" y="697230"/>
            <a:ext cx="914400" cy="914400"/>
          </a:xfrm>
          <a:prstGeom prst="rect">
            <a:avLst/>
          </a:prstGeom>
        </p:spPr>
      </p:pic>
      <p:pic>
        <p:nvPicPr>
          <p:cNvPr id="8" name="Graphic 7" descr="Mountains with solid fill">
            <a:extLst>
              <a:ext uri="{FF2B5EF4-FFF2-40B4-BE49-F238E27FC236}">
                <a16:creationId xmlns:a16="http://schemas.microsoft.com/office/drawing/2014/main" id="{7480E7BF-AAE3-7C6B-2DFE-B9C27D63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9530" y="697230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9A8A10-3B43-D6D6-3945-BC1CC285A447}"/>
              </a:ext>
            </a:extLst>
          </p:cNvPr>
          <p:cNvCxnSpPr>
            <a:cxnSpLocks/>
          </p:cNvCxnSpPr>
          <p:nvPr/>
        </p:nvCxnSpPr>
        <p:spPr>
          <a:xfrm>
            <a:off x="8402052" y="697230"/>
            <a:ext cx="1829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C9AF98-3C01-1D4A-16B7-98E19DCFAA18}"/>
              </a:ext>
            </a:extLst>
          </p:cNvPr>
          <p:cNvSpPr txBox="1"/>
          <p:nvPr/>
        </p:nvSpPr>
        <p:spPr>
          <a:xfrm>
            <a:off x="8875871" y="327898"/>
            <a:ext cx="1154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3245 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05336-D5DD-1E54-2DC8-83E06A6BEB78}"/>
                  </a:ext>
                </a:extLst>
              </p:cNvPr>
              <p:cNvSpPr txBox="1"/>
              <p:nvPr/>
            </p:nvSpPr>
            <p:spPr>
              <a:xfrm>
                <a:off x="6208296" y="1861600"/>
                <a:ext cx="5983704" cy="4733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Tre målinger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</m:oMath>
                </a14:m>
                <a:r>
                  <a:rPr lang="nb-N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nb-NO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  <m: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b-N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nb-NO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nb-N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</a:rPr>
                      <m:t>=3245,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</a:rPr>
                      <m:t>=3247,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b-NO" sz="1600" i="1">
                        <a:latin typeface="Cambria Math" panose="02040503050406030204" pitchFamily="18" charset="0"/>
                      </a:rPr>
                      <m:t>=3243</m:t>
                    </m:r>
                  </m:oMath>
                </a14:m>
                <a:endParaRPr lang="nb-NO" sz="1600" i="1" dirty="0">
                  <a:latin typeface="Cambria Math" panose="02040503050406030204" pitchFamily="18" charset="0"/>
                </a:endParaRPr>
              </a:p>
              <a:p>
                <a:endParaRPr lang="nb-N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3245+3247+3243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=3245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Vi er 68% “</a:t>
                </a:r>
                <a:r>
                  <a:rPr lang="en-US" sz="1600" dirty="0" err="1"/>
                  <a:t>sikre</a:t>
                </a:r>
                <a:r>
                  <a:rPr lang="en-US" sz="1600" dirty="0"/>
                  <a:t>” </a:t>
                </a:r>
                <a:r>
                  <a:rPr lang="en-US" sz="1600" dirty="0" err="1"/>
                  <a:t>på</a:t>
                </a:r>
                <a:r>
                  <a:rPr lang="en-US" sz="1600" dirty="0"/>
                  <a:t> at den </a:t>
                </a:r>
                <a:r>
                  <a:rPr lang="en-US" sz="1600" dirty="0" err="1"/>
                  <a:t>virkelige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avstanden</a:t>
                </a:r>
                <a:r>
                  <a:rPr lang="en-US" sz="1600" dirty="0"/>
                  <a:t> ligger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intervallet</a:t>
                </a:r>
                <a:endParaRPr lang="nb-NO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3245−</m:t>
                          </m:r>
                          <m:rad>
                            <m:radPr>
                              <m:degHide m:val="on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3245+</m:t>
                          </m:r>
                          <m:rad>
                            <m:radPr>
                              <m:degHide m:val="on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nb-NO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Vi er 95% “</a:t>
                </a:r>
                <a:r>
                  <a:rPr lang="en-US" sz="1600" dirty="0" err="1"/>
                  <a:t>sikre</a:t>
                </a:r>
                <a:r>
                  <a:rPr lang="en-US" sz="1600" dirty="0"/>
                  <a:t>” </a:t>
                </a:r>
                <a:r>
                  <a:rPr lang="en-US" sz="1600" dirty="0" err="1"/>
                  <a:t>på</a:t>
                </a:r>
                <a:r>
                  <a:rPr lang="en-US" sz="1600" dirty="0"/>
                  <a:t> at den </a:t>
                </a:r>
                <a:r>
                  <a:rPr lang="en-US" sz="1600" dirty="0" err="1"/>
                  <a:t>virkelige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avstanden</a:t>
                </a:r>
                <a:r>
                  <a:rPr lang="en-US" sz="1600" dirty="0"/>
                  <a:t> ligger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intervallet</a:t>
                </a:r>
                <a:r>
                  <a:rPr lang="en-US" sz="1600" dirty="0"/>
                  <a:t> </a:t>
                </a:r>
                <a:endParaRPr lang="nb-NO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3245−</m:t>
                          </m:r>
                          <m:r>
                            <a:rPr lang="nb-NO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3245+</m:t>
                          </m:r>
                          <m:r>
                            <a:rPr lang="nb-NO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nb-NO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 err="1"/>
                  <a:t>Konfidensintervallene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blir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smalere</a:t>
                </a:r>
                <a:r>
                  <a:rPr lang="en-US" sz="1600" dirty="0"/>
                  <a:t> jo </a:t>
                </a:r>
                <a:r>
                  <a:rPr lang="en-US" sz="1600" dirty="0" err="1"/>
                  <a:t>flere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observasjoner</a:t>
                </a:r>
                <a:r>
                  <a:rPr lang="en-US" sz="1600" dirty="0"/>
                  <a:t> vi </a:t>
                </a:r>
                <a:r>
                  <a:rPr lang="en-US" sz="1600" dirty="0" err="1"/>
                  <a:t>har</a:t>
                </a:r>
                <a:r>
                  <a:rPr lang="en-US" sz="1600" dirty="0"/>
                  <a:t>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505336-D5DD-1E54-2DC8-83E06A6B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6" y="1861600"/>
                <a:ext cx="5983704" cy="4733925"/>
              </a:xfrm>
              <a:prstGeom prst="rect">
                <a:avLst/>
              </a:prstGeom>
              <a:blipFill>
                <a:blip r:embed="rId5"/>
                <a:stretch>
                  <a:fillRect l="-509" b="-64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200AE2-8909-FDF9-8E39-6A0401BF3074}"/>
                  </a:ext>
                </a:extLst>
              </p:cNvPr>
              <p:cNvSpPr txBox="1"/>
              <p:nvPr/>
            </p:nvSpPr>
            <p:spPr>
              <a:xfrm>
                <a:off x="0" y="90024"/>
                <a:ext cx="6096001" cy="675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Definisjon</a:t>
                </a:r>
              </a:p>
              <a:p>
                <a:endParaRPr lang="en-US" u="sng" dirty="0"/>
              </a:p>
              <a:p>
                <a:r>
                  <a:rPr lang="nb-NO" dirty="0"/>
                  <a:t>La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ukjent</a:t>
                </a:r>
                <a:r>
                  <a:rPr lang="en-US" dirty="0"/>
                  <a:t> parameter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estimator for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Et </a:t>
                </a:r>
                <a14:m>
                  <m:oMath xmlns:m="http://schemas.openxmlformats.org/officeDocument/2006/math">
                    <m:r>
                      <a:rPr lang="nb-NO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konfidensintervall</a:t>
                </a:r>
                <a:r>
                  <a:rPr lang="en-US" dirty="0"/>
                  <a:t> (KI/CI) er </a:t>
                </a:r>
                <a:r>
                  <a:rPr lang="en-US" dirty="0" err="1"/>
                  <a:t>intervallet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er </a:t>
                </a:r>
                <a:r>
                  <a:rPr lang="en-US" dirty="0" err="1"/>
                  <a:t>konstruert</a:t>
                </a:r>
                <a:r>
                  <a:rPr lang="en-US" dirty="0"/>
                  <a:t> </a:t>
                </a:r>
                <a:r>
                  <a:rPr lang="en-US" dirty="0" err="1"/>
                  <a:t>slik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La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Da vet vi 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nb-N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acc>
                        <m:accPr>
                          <m:chr m:val="̅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200AE2-8909-FDF9-8E39-6A0401BF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024"/>
                <a:ext cx="6096001" cy="6759479"/>
              </a:xfrm>
              <a:prstGeom prst="rect">
                <a:avLst/>
              </a:prstGeom>
              <a:blipFill>
                <a:blip r:embed="rId2"/>
                <a:stretch>
                  <a:fillRect l="-800" t="-541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9CEC3F-C9F3-57B7-C970-369C5261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31" y="1"/>
            <a:ext cx="4578492" cy="2626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135A25-8C5E-630C-D778-35CA730BB516}"/>
                  </a:ext>
                </a:extLst>
              </p:cNvPr>
              <p:cNvSpPr txBox="1"/>
              <p:nvPr/>
            </p:nvSpPr>
            <p:spPr>
              <a:xfrm>
                <a:off x="6974931" y="2626243"/>
                <a:ext cx="5007936" cy="206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Da er </a:t>
                </a:r>
                <a14:m>
                  <m:oMath xmlns:m="http://schemas.openxmlformats.org/officeDocument/2006/math">
                    <m:r>
                      <a:rPr lang="nb-NO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konfidensintervallet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gitt</a:t>
                </a:r>
                <a:r>
                  <a:rPr lang="en-US" dirty="0"/>
                  <a:t> </a:t>
                </a:r>
                <a:r>
                  <a:rPr lang="en-US" dirty="0" err="1"/>
                  <a:t>ved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135A25-8C5E-630C-D778-35CA730B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931" y="2626243"/>
                <a:ext cx="5007936" cy="2064027"/>
              </a:xfrm>
              <a:prstGeom prst="rect">
                <a:avLst/>
              </a:prstGeom>
              <a:blipFill>
                <a:blip r:embed="rId4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21B57-CEAA-7FED-9FB4-1A7D734C63EC}"/>
                  </a:ext>
                </a:extLst>
              </p:cNvPr>
              <p:cNvSpPr txBox="1"/>
              <p:nvPr/>
            </p:nvSpPr>
            <p:spPr>
              <a:xfrm>
                <a:off x="5858541" y="4931141"/>
                <a:ext cx="6333460" cy="188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Her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definert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ved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sup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hvor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nb-NO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kalles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</a:t>
                </a:r>
                <a:r>
                  <a:rPr lang="en-US" dirty="0" err="1">
                    <a:solidFill>
                      <a:srgbClr val="0070C0"/>
                    </a:solidFill>
                  </a:rPr>
                  <a:t>prosentilen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til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standardnormalfordelingen</a:t>
                </a:r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21B57-CEAA-7FED-9FB4-1A7D734C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41" y="4931141"/>
                <a:ext cx="6333460" cy="1887248"/>
              </a:xfrm>
              <a:prstGeom prst="rect">
                <a:avLst/>
              </a:prstGeom>
              <a:blipFill>
                <a:blip r:embed="rId5"/>
                <a:stretch>
                  <a:fillRect l="-770" t="-1613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622C9-967F-34C8-0E6D-3662516092A3}"/>
                  </a:ext>
                </a:extLst>
              </p:cNvPr>
              <p:cNvSpPr txBox="1"/>
              <p:nvPr/>
            </p:nvSpPr>
            <p:spPr>
              <a:xfrm>
                <a:off x="9092571" y="304191"/>
                <a:ext cx="280335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99%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=2.576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95%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622C9-967F-34C8-0E6D-36625160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71" y="304191"/>
                <a:ext cx="2803358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23FEB7-980E-50FD-1EC6-89B2CA3D820C}"/>
                  </a:ext>
                </a:extLst>
              </p:cNvPr>
              <p:cNvSpPr txBox="1"/>
              <p:nvPr/>
            </p:nvSpPr>
            <p:spPr>
              <a:xfrm>
                <a:off x="204181" y="177518"/>
                <a:ext cx="6643186" cy="474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Eksempel:</a:t>
                </a:r>
              </a:p>
              <a:p>
                <a:endParaRPr lang="en-US" u="sng" dirty="0"/>
              </a:p>
              <a:p>
                <a:r>
                  <a:rPr lang="en-US" dirty="0"/>
                  <a:t>Anta at </a:t>
                </a:r>
                <a:r>
                  <a:rPr lang="nb-NO" dirty="0">
                    <a:ea typeface="Cambria Math" panose="02040503050406030204" pitchFamily="18" charset="0"/>
                  </a:rPr>
                  <a:t>fødselsvekt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/>
                  <a:t>. Vi tester et tilfeldig utvalg på 98 barn og finner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=3470</m:t>
                    </m:r>
                  </m:oMath>
                </a14:m>
                <a:r>
                  <a:rPr lang="nb-NO" dirty="0"/>
                  <a:t> gram.</a:t>
                </a:r>
              </a:p>
              <a:p>
                <a:endParaRPr lang="nb-NO" dirty="0"/>
              </a:p>
              <a:p>
                <a:r>
                  <a:rPr lang="nb-NO" dirty="0"/>
                  <a:t>90% KI: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3470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1.645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98</m:t>
                                  </m:r>
                                </m:e>
                              </m:rad>
                            </m:den>
                          </m:f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,3470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1.64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=[3406, 3534]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altså</a:t>
                </a:r>
                <a:r>
                  <a:rPr lang="en-US" dirty="0"/>
                  <a:t> 90% </a:t>
                </a:r>
                <a:r>
                  <a:rPr lang="en-US" dirty="0" err="1"/>
                  <a:t>tillit</a:t>
                </a:r>
                <a:r>
                  <a:rPr lang="en-US" dirty="0"/>
                  <a:t>/</a:t>
                </a:r>
                <a:r>
                  <a:rPr lang="en-US" dirty="0" err="1"/>
                  <a:t>konfidens</a:t>
                </a:r>
                <a:r>
                  <a:rPr lang="en-US" dirty="0"/>
                  <a:t> </a:t>
                </a:r>
                <a:r>
                  <a:rPr lang="en-US" dirty="0" err="1"/>
                  <a:t>til</a:t>
                </a:r>
                <a:r>
                  <a:rPr lang="en-US" dirty="0"/>
                  <a:t> at den </a:t>
                </a:r>
                <a:r>
                  <a:rPr lang="en-US" dirty="0" err="1"/>
                  <a:t>gjennomsnittlige</a:t>
                </a:r>
                <a:r>
                  <a:rPr lang="en-US" dirty="0"/>
                  <a:t> </a:t>
                </a:r>
                <a:r>
                  <a:rPr lang="en-US" dirty="0" err="1"/>
                  <a:t>fødselsvekten</a:t>
                </a:r>
                <a:r>
                  <a:rPr lang="en-US" dirty="0"/>
                  <a:t> ligger </a:t>
                </a:r>
                <a:r>
                  <a:rPr lang="en-US" dirty="0" err="1"/>
                  <a:t>mellom</a:t>
                </a:r>
                <a:r>
                  <a:rPr lang="en-US" dirty="0"/>
                  <a:t> 3406 </a:t>
                </a:r>
                <a:r>
                  <a:rPr lang="en-US" dirty="0" err="1"/>
                  <a:t>og</a:t>
                </a:r>
                <a:r>
                  <a:rPr lang="en-US" dirty="0"/>
                  <a:t> 3534 gram. </a:t>
                </a:r>
              </a:p>
              <a:p>
                <a:endParaRPr lang="en-US" dirty="0"/>
              </a:p>
              <a:p>
                <a:r>
                  <a:rPr lang="en-US" dirty="0"/>
                  <a:t>Vårt </a:t>
                </a:r>
                <a:r>
                  <a:rPr lang="en-US" dirty="0" err="1"/>
                  <a:t>beste</a:t>
                </a:r>
                <a:r>
                  <a:rPr lang="en-US" dirty="0"/>
                  <a:t> </a:t>
                </a:r>
                <a:r>
                  <a:rPr lang="en-US" dirty="0" err="1"/>
                  <a:t>estimat</a:t>
                </a:r>
                <a:r>
                  <a:rPr lang="en-US" dirty="0"/>
                  <a:t> </a:t>
                </a:r>
                <a:r>
                  <a:rPr lang="en-US" dirty="0" err="1"/>
                  <a:t>ut</a:t>
                </a:r>
                <a:r>
                  <a:rPr lang="en-US" dirty="0"/>
                  <a:t> </a:t>
                </a:r>
                <a:r>
                  <a:rPr lang="en-US" dirty="0" err="1"/>
                  <a:t>fra</a:t>
                </a:r>
                <a:r>
                  <a:rPr lang="en-US" dirty="0"/>
                  <a:t> de </a:t>
                </a:r>
                <a:r>
                  <a:rPr lang="en-US" dirty="0" err="1"/>
                  <a:t>tilgjengelige</a:t>
                </a:r>
                <a:r>
                  <a:rPr lang="en-US" dirty="0"/>
                  <a:t> </a:t>
                </a:r>
                <a:r>
                  <a:rPr lang="en-US" dirty="0" err="1"/>
                  <a:t>dataene</a:t>
                </a:r>
                <a:r>
                  <a:rPr lang="en-US" dirty="0"/>
                  <a:t> er </a:t>
                </a:r>
                <a:r>
                  <a:rPr lang="en-US" dirty="0" err="1"/>
                  <a:t>gitt</a:t>
                </a:r>
                <a:r>
                  <a:rPr lang="en-US" dirty="0"/>
                  <a:t> </a:t>
                </a:r>
                <a:r>
                  <a:rPr lang="en-US" dirty="0" err="1"/>
                  <a:t>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i="1">
                        <a:latin typeface="Cambria Math" panose="02040503050406030204" pitchFamily="18" charset="0"/>
                      </a:rPr>
                      <m:t>=3470</m:t>
                    </m:r>
                  </m:oMath>
                </a14:m>
                <a:r>
                  <a:rPr lang="en-US" dirty="0"/>
                  <a:t> gram.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23FEB7-980E-50FD-1EC6-89B2CA3D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1" y="177518"/>
                <a:ext cx="6643186" cy="4743799"/>
              </a:xfrm>
              <a:prstGeom prst="rect">
                <a:avLst/>
              </a:prstGeom>
              <a:blipFill>
                <a:blip r:embed="rId3"/>
                <a:stretch>
                  <a:fillRect l="-734" t="-643" b="-11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1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622C9-967F-34C8-0E6D-3662516092A3}"/>
                  </a:ext>
                </a:extLst>
              </p:cNvPr>
              <p:cNvSpPr txBox="1"/>
              <p:nvPr/>
            </p:nvSpPr>
            <p:spPr>
              <a:xfrm>
                <a:off x="9092571" y="304191"/>
                <a:ext cx="280335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99%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=2.576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95%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90%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KI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622C9-967F-34C8-0E6D-36625160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71" y="304191"/>
                <a:ext cx="2803358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3182D-9E8C-E147-5674-EF0AAB856A49}"/>
                  </a:ext>
                </a:extLst>
              </p:cNvPr>
              <p:cNvSpPr txBox="1"/>
              <p:nvPr/>
            </p:nvSpPr>
            <p:spPr>
              <a:xfrm>
                <a:off x="209549" y="304191"/>
                <a:ext cx="736083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Oppgave: </a:t>
                </a:r>
              </a:p>
              <a:p>
                <a:endParaRPr lang="en-US" u="sng" dirty="0"/>
              </a:p>
              <a:p>
                <a:r>
                  <a:rPr lang="en-US" dirty="0"/>
                  <a:t>Anta at </a:t>
                </a:r>
                <a:r>
                  <a:rPr lang="nb-NO" dirty="0">
                    <a:ea typeface="Cambria Math" panose="02040503050406030204" pitchFamily="18" charset="0"/>
                  </a:rPr>
                  <a:t>fødselsvekt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/>
                  <a:t>. Vi tester et tilfeldig utvalg på 98 barn og finner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=3470</m:t>
                    </m:r>
                  </m:oMath>
                </a14:m>
                <a:r>
                  <a:rPr lang="nb-NO" dirty="0"/>
                  <a:t> gram.</a:t>
                </a:r>
              </a:p>
              <a:p>
                <a:endParaRPr lang="nb-NO" dirty="0"/>
              </a:p>
              <a:p>
                <a:r>
                  <a:rPr lang="en-US" dirty="0"/>
                  <a:t>Finn 95% KI. </a:t>
                </a:r>
                <a:r>
                  <a:rPr lang="en-US" dirty="0" err="1"/>
                  <a:t>Hvorfor</a:t>
                </a:r>
                <a:r>
                  <a:rPr lang="en-US" dirty="0"/>
                  <a:t> er </a:t>
                </a:r>
                <a:r>
                  <a:rPr lang="en-US" dirty="0" err="1"/>
                  <a:t>dette</a:t>
                </a:r>
                <a:r>
                  <a:rPr lang="en-US" dirty="0"/>
                  <a:t> </a:t>
                </a:r>
                <a:r>
                  <a:rPr lang="en-US" dirty="0" err="1"/>
                  <a:t>bredere</a:t>
                </a:r>
                <a:r>
                  <a:rPr lang="en-US" dirty="0"/>
                  <a:t> </a:t>
                </a:r>
                <a:r>
                  <a:rPr lang="en-US" dirty="0" err="1"/>
                  <a:t>enn</a:t>
                </a:r>
                <a:r>
                  <a:rPr lang="en-US" dirty="0"/>
                  <a:t> 90% KI?</a:t>
                </a:r>
              </a:p>
              <a:p>
                <a:endParaRPr lang="en-US" dirty="0"/>
              </a:p>
              <a:p>
                <a:endParaRPr lang="nb-N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3182D-9E8C-E147-5674-EF0AAB856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9" y="304191"/>
                <a:ext cx="7360831" cy="2308324"/>
              </a:xfrm>
              <a:prstGeom prst="rect">
                <a:avLst/>
              </a:prstGeom>
              <a:blipFill>
                <a:blip r:embed="rId3"/>
                <a:stretch>
                  <a:fillRect l="-662" t="-15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1114A-7ED3-7553-AED2-B0AB06B6E68E}"/>
                  </a:ext>
                </a:extLst>
              </p:cNvPr>
              <p:cNvSpPr txBox="1"/>
              <p:nvPr/>
            </p:nvSpPr>
            <p:spPr>
              <a:xfrm>
                <a:off x="473586" y="773230"/>
                <a:ext cx="6044665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 err="1"/>
                  <a:t>Fortolkning</a:t>
                </a:r>
                <a:endParaRPr lang="en-US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Fortolkningen av et konfidensintervall refererer til tenkte gjentakelser av forsøket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nb-NO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hvert forsøk kan man konstruere f.eks. et 95% konfidensintervall for den ukjente parameteren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nb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Disse intervallene vil variere, og hvert intervall vil enten inneholde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b-NO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eller ikke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b-NO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det lange løp vil cirka 95% av dem dekke den sanne verdien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  <a:endParaRPr lang="nb-NO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1114A-7ED3-7553-AED2-B0AB06B6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6" y="773230"/>
                <a:ext cx="6044665" cy="3693319"/>
              </a:xfrm>
              <a:prstGeom prst="rect">
                <a:avLst/>
              </a:prstGeom>
              <a:blipFill>
                <a:blip r:embed="rId2"/>
                <a:stretch>
                  <a:fillRect l="-908" t="-990" b="-16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C5E8DF-C911-CEB9-482F-F852F3D7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04" y="773230"/>
            <a:ext cx="5162164" cy="4956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56448-E027-217F-7D20-D3A4E8CC17BC}"/>
              </a:ext>
            </a:extLst>
          </p:cNvPr>
          <p:cNvSpPr txBox="1"/>
          <p:nvPr/>
        </p:nvSpPr>
        <p:spPr>
          <a:xfrm>
            <a:off x="7045810" y="465453"/>
            <a:ext cx="3888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https://en.wikipedia.org/wiki/Confidence_interval</a:t>
            </a:r>
          </a:p>
        </p:txBody>
      </p:sp>
    </p:spTree>
    <p:extLst>
      <p:ext uri="{BB962C8B-B14F-4D97-AF65-F5344CB8AC3E}">
        <p14:creationId xmlns:p14="http://schemas.microsoft.com/office/powerpoint/2010/main" val="27564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67A8F-8DB8-A283-1D22-C88B729722EE}"/>
                  </a:ext>
                </a:extLst>
              </p:cNvPr>
              <p:cNvSpPr txBox="1"/>
              <p:nvPr/>
            </p:nvSpPr>
            <p:spPr>
              <a:xfrm>
                <a:off x="302394" y="27818"/>
                <a:ext cx="446211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Hypotesetest om </a:t>
                </a:r>
                <a:r>
                  <a:rPr lang="en-US" sz="1600" u="sng" dirty="0" err="1"/>
                  <a:t>forventning</a:t>
                </a:r>
                <a:endParaRPr lang="en-US" sz="1600" u="sng" dirty="0"/>
              </a:p>
              <a:p>
                <a:endParaRPr lang="en-US" sz="1600" dirty="0"/>
              </a:p>
              <a:p>
                <a:r>
                  <a:rPr lang="en-US" sz="1600" dirty="0"/>
                  <a:t>Eksempel: Anta at </a:t>
                </a:r>
                <a:r>
                  <a:rPr lang="nb-NO" sz="1600" dirty="0">
                    <a:ea typeface="Cambria Math" panose="02040503050406030204" pitchFamily="18" charset="0"/>
                  </a:rPr>
                  <a:t>fødselsvekt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e>
                      <m: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dirty="0"/>
                  <a:t>. Eldre studier viser at gjennomsnittlig fødselsvekt er 3510 gram, men du ønsker å undersøke om fødselsvekten har økt de siste årene.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Nullhypotese: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=3510</m:t>
                    </m:r>
                  </m:oMath>
                </a14:m>
                <a:endParaRPr lang="nb-NO" sz="1600" dirty="0"/>
              </a:p>
              <a:p>
                <a:r>
                  <a:rPr lang="nb-NO" sz="1600" dirty="0"/>
                  <a:t>Alternativ hypotese: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&gt;3510</m:t>
                    </m:r>
                  </m:oMath>
                </a14:m>
                <a:endParaRPr lang="nb-NO" sz="1600" dirty="0"/>
              </a:p>
              <a:p>
                <a:endParaRPr lang="nb-NO" sz="1600" dirty="0"/>
              </a:p>
              <a:p>
                <a:r>
                  <a:rPr lang="nb-NO" sz="1600" dirty="0"/>
                  <a:t>Du tester et tilfeldig utvalg på 98 barn og finner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</a:rPr>
                      <m:t>=3570</m:t>
                    </m:r>
                  </m:oMath>
                </a14:m>
                <a:r>
                  <a:rPr lang="nb-NO" sz="1600" dirty="0"/>
                  <a:t> gram.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Beregner p-verdi. </a:t>
                </a:r>
                <a:r>
                  <a:rPr lang="nb-NO" sz="1600" i="1" dirty="0"/>
                  <a:t>p-</a:t>
                </a:r>
                <a:r>
                  <a:rPr lang="nb-NO" sz="1600" dirty="0"/>
                  <a:t>verdien er sannsynligheten for å få en forskjell som er like stor eller større enn den vi observerte, gitt at nullhypotesen er sann. </a:t>
                </a:r>
                <a:endParaRPr lang="nb-N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67A8F-8DB8-A283-1D22-C88B7297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4" y="27818"/>
                <a:ext cx="4462111" cy="4031873"/>
              </a:xfrm>
              <a:prstGeom prst="rect">
                <a:avLst/>
              </a:prstGeom>
              <a:blipFill>
                <a:blip r:embed="rId2"/>
                <a:stretch>
                  <a:fillRect l="-820" t="-454" r="-546" b="-105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780C3-D91E-BD86-DD62-EC0893D989D1}"/>
                  </a:ext>
                </a:extLst>
              </p:cNvPr>
              <p:cNvSpPr txBox="1"/>
              <p:nvPr/>
            </p:nvSpPr>
            <p:spPr>
              <a:xfrm>
                <a:off x="5088155" y="171441"/>
                <a:ext cx="6801451" cy="651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Velg et </a:t>
                </a:r>
                <a:r>
                  <a:rPr lang="en-US" sz="1600" dirty="0" err="1"/>
                  <a:t>signifikansnivå</a:t>
                </a:r>
                <a:r>
                  <a:rPr lang="en-US" sz="1600" dirty="0"/>
                  <a:t>,</a:t>
                </a:r>
                <a:r>
                  <a:rPr lang="nb-NO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sz="1600" dirty="0"/>
                  <a:t>, </a:t>
                </a:r>
                <a:r>
                  <a:rPr lang="en-US" sz="1600" dirty="0"/>
                  <a:t>og </a:t>
                </a:r>
                <a:r>
                  <a:rPr lang="en-US" sz="1600" dirty="0" err="1"/>
                  <a:t>forkast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hvis</a:t>
                </a:r>
                <a:r>
                  <a:rPr lang="en-US" sz="1600" dirty="0"/>
                  <a:t> </a:t>
                </a:r>
                <a:r>
                  <a:rPr lang="nb-NO" sz="1600" i="1" dirty="0"/>
                  <a:t>p-</a:t>
                </a:r>
                <a:r>
                  <a:rPr lang="nb-NO" sz="1600" dirty="0"/>
                  <a:t>verdien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16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570 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=3510)&lt;</m:t>
                      </m:r>
                      <m:r>
                        <a:rPr lang="nb-N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u="sng" dirty="0"/>
              </a:p>
              <a:p>
                <a:endParaRPr lang="en-US" sz="1600" u="sng" dirty="0"/>
              </a:p>
              <a:p>
                <a:r>
                  <a:rPr lang="en-US" sz="1600" dirty="0"/>
                  <a:t>Under </a:t>
                </a:r>
                <a:r>
                  <a:rPr lang="en-US" sz="1600" dirty="0" err="1"/>
                  <a:t>nullhypotesen</a:t>
                </a:r>
                <a:r>
                  <a:rPr lang="en-US" sz="1600" dirty="0"/>
                  <a:t> er </a:t>
                </a:r>
                <a:r>
                  <a:rPr lang="nb-NO" sz="1600" dirty="0">
                    <a:ea typeface="Cambria Math" panose="02040503050406030204" pitchFamily="18" charset="0"/>
                  </a:rPr>
                  <a:t>fødselsvekt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(3510,</m:t>
                    </m:r>
                    <m:sSup>
                      <m:sSup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e>
                      <m:sup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dirty="0"/>
                  <a:t>. 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Husk at</a:t>
                </a:r>
                <a14:m>
                  <m:oMath xmlns:m="http://schemas.openxmlformats.org/officeDocument/2006/math"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acc>
                      <m:accPr>
                        <m:chr m:val="̅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b-NO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3510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385</m:t>
                                </m:r>
                              </m:e>
                              <m:sup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98</m:t>
                            </m:r>
                          </m:den>
                        </m:f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=3510)</m:t>
                    </m:r>
                  </m:oMath>
                </a14:m>
                <a:r>
                  <a:rPr lang="nb-N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3570−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=3510</m:t>
                        </m:r>
                      </m:e>
                    </m:d>
                  </m:oMath>
                </a14:m>
                <a:r>
                  <a:rPr lang="nb-NO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70−3510</m:t>
                            </m:r>
                          </m:num>
                          <m:den>
                            <m: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385/</m:t>
                            </m:r>
                            <m:rad>
                              <m:radPr>
                                <m:degHide m:val="on"/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98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nb-NO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≥1.54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&lt;1.54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=0.0618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Under </a:t>
                </a:r>
                <a:r>
                  <a:rPr lang="en-US" sz="1600" dirty="0" err="1"/>
                  <a:t>nullhypotesen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gitt</a:t>
                </a:r>
                <a:r>
                  <a:rPr lang="en-US" sz="160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3510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b-N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385</m:t>
                                </m:r>
                              </m:e>
                              <m:sup>
                                <m:r>
                                  <a:rPr lang="nb-N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98</m:t>
                            </m:r>
                          </m:den>
                        </m:f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/>
                  <a:t>) er det 6% </a:t>
                </a:r>
                <a:r>
                  <a:rPr lang="en-US" sz="1600" dirty="0" err="1"/>
                  <a:t>sannsynlighet</a:t>
                </a:r>
                <a:r>
                  <a:rPr lang="en-US" sz="1600" dirty="0"/>
                  <a:t> for å </a:t>
                </a:r>
                <a:r>
                  <a:rPr lang="en-US" sz="1600" dirty="0" err="1"/>
                  <a:t>få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3570 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Det er </a:t>
                </a:r>
                <a:r>
                  <a:rPr lang="en-US" sz="1600" dirty="0" err="1"/>
                  <a:t>vanlig</a:t>
                </a:r>
                <a:r>
                  <a:rPr lang="en-US" sz="1600" dirty="0"/>
                  <a:t> å teste med et 5% </a:t>
                </a:r>
                <a:r>
                  <a:rPr lang="en-US" sz="1600" dirty="0" err="1"/>
                  <a:t>signifikansnivå</a:t>
                </a:r>
                <a:r>
                  <a:rPr lang="en-US" sz="1600" dirty="0"/>
                  <a:t>.  </a:t>
                </a:r>
              </a:p>
              <a:p>
                <a:endParaRPr lang="en-US" sz="1600" dirty="0"/>
              </a:p>
              <a:p>
                <a:r>
                  <a:rPr lang="en-US" sz="1600" dirty="0" err="1"/>
                  <a:t>Siden</a:t>
                </a:r>
                <a:endParaRPr lang="nb-NO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=3510)&gt;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=0.05,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 err="1"/>
                  <a:t>forkaster</a:t>
                </a:r>
                <a:r>
                  <a:rPr lang="en-US" sz="1600" dirty="0"/>
                  <a:t> vi </a:t>
                </a:r>
                <a:r>
                  <a:rPr lang="en-US" sz="1600" u="sng" dirty="0" err="1"/>
                  <a:t>ikke</a:t>
                </a:r>
                <a:r>
                  <a:rPr lang="en-US" sz="1600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780C3-D91E-BD86-DD62-EC0893D98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55" y="171441"/>
                <a:ext cx="6801451" cy="6515117"/>
              </a:xfrm>
              <a:prstGeom prst="rect">
                <a:avLst/>
              </a:prstGeom>
              <a:blipFill>
                <a:blip r:embed="rId3"/>
                <a:stretch>
                  <a:fillRect l="-538" t="-281" b="-2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597BF-56B1-B85E-266A-877771AF0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4" y="4115339"/>
            <a:ext cx="3087949" cy="27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BD209-EAA0-C2CD-EA1A-4BD0AD99C303}"/>
                  </a:ext>
                </a:extLst>
              </p:cNvPr>
              <p:cNvSpPr txBox="1"/>
              <p:nvPr/>
            </p:nvSpPr>
            <p:spPr>
              <a:xfrm>
                <a:off x="342900" y="161815"/>
                <a:ext cx="9003231" cy="6555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u="sng" dirty="0"/>
                  <a:t>Fremgangsmåt</a:t>
                </a:r>
                <a:r>
                  <a:rPr lang="en-US" sz="2000" u="sng" dirty="0" err="1"/>
                  <a:t>e</a:t>
                </a:r>
                <a:r>
                  <a:rPr lang="en-US" sz="2000" u="sng" dirty="0"/>
                  <a:t> for </a:t>
                </a:r>
                <a:r>
                  <a:rPr lang="en-US" sz="2000" u="sng" dirty="0" err="1"/>
                  <a:t>hypotesetesting</a:t>
                </a:r>
                <a:r>
                  <a:rPr lang="en-US" sz="2000" u="sng" dirty="0"/>
                  <a:t>:</a:t>
                </a:r>
              </a:p>
              <a:p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Definer </a:t>
                </a:r>
                <a:r>
                  <a:rPr lang="en-US" sz="2000" dirty="0" err="1"/>
                  <a:t>nullhypotesen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den du </a:t>
                </a:r>
                <a:r>
                  <a:rPr lang="en-US" sz="2000" dirty="0" err="1"/>
                  <a:t>håper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å </a:t>
                </a:r>
                <a:r>
                  <a:rPr lang="en-US" sz="2000" dirty="0" err="1"/>
                  <a:t>forkaste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Definer den alternative </a:t>
                </a:r>
                <a:r>
                  <a:rPr lang="en-US" sz="2000" dirty="0" err="1"/>
                  <a:t>hypotesen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arbeidshypotesen</a:t>
                </a:r>
                <a:r>
                  <a:rPr lang="en-US" sz="2000" dirty="0"/>
                  <a:t>, den du </a:t>
                </a:r>
                <a:r>
                  <a:rPr lang="en-US" sz="2000" dirty="0" err="1"/>
                  <a:t>tror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dataene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støtte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opp</a:t>
                </a:r>
                <a:r>
                  <a:rPr lang="en-US" sz="2000" dirty="0"/>
                  <a:t> om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/>
                  <a:t>Velg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signifikansnivå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NB! Skal </a:t>
                </a:r>
                <a:r>
                  <a:rPr lang="en-US" sz="2000" dirty="0" err="1"/>
                  <a:t>velges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forhånd</a:t>
                </a:r>
                <a:r>
                  <a:rPr lang="en-US" sz="2000" dirty="0"/>
                  <a:t>!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Ofte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velger</a:t>
                </a:r>
                <a:r>
                  <a:rPr lang="en-US" sz="2000" dirty="0"/>
                  <a:t> vi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=0.05.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/>
                  <a:t>Utfør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studien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beregn</a:t>
                </a:r>
                <a:r>
                  <a:rPr lang="en-US" sz="2000" dirty="0"/>
                  <a:t> </a:t>
                </a:r>
                <a:r>
                  <a:rPr lang="en-US" sz="2000" i="1" dirty="0"/>
                  <a:t>p-</a:t>
                </a:r>
                <a:r>
                  <a:rPr lang="en-US" sz="2000" dirty="0" err="1"/>
                  <a:t>verdien</a:t>
                </a:r>
                <a:r>
                  <a:rPr lang="en-US" sz="2000" dirty="0"/>
                  <a:t>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p-</a:t>
                </a:r>
                <a:r>
                  <a:rPr lang="en-US" sz="2000" dirty="0" err="1"/>
                  <a:t>verdien</a:t>
                </a:r>
                <a:r>
                  <a:rPr lang="en-US" sz="2000" dirty="0"/>
                  <a:t> er </a:t>
                </a:r>
                <a:r>
                  <a:rPr lang="nb-NO" sz="2000" dirty="0"/>
                  <a:t>sannsynligheten for å få en forskjell som er like stor eller mer ekstrem enn den observerte, gitt at nullhypotesen er sann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err="1"/>
                  <a:t>Forkast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dersom </a:t>
                </a:r>
                <a:r>
                  <a:rPr lang="nb-NO" sz="2000" i="1" dirty="0"/>
                  <a:t>p-</a:t>
                </a:r>
                <a:r>
                  <a:rPr lang="nb-NO" sz="2000" dirty="0"/>
                  <a:t>verdien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000" dirty="0" err="1">
                    <a:solidFill>
                      <a:srgbClr val="C00000"/>
                    </a:solidFill>
                  </a:rPr>
                  <a:t>Rekkefølgen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er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viktig</a:t>
                </a:r>
                <a:r>
                  <a:rPr lang="en-US" sz="2000" dirty="0">
                    <a:solidFill>
                      <a:srgbClr val="C00000"/>
                    </a:solidFill>
                  </a:rPr>
                  <a:t>! Steg 1-3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skal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utføres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før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man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gjennomfører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selve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studien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og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observerer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utfallet</a:t>
                </a:r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BD209-EAA0-C2CD-EA1A-4BD0AD99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1815"/>
                <a:ext cx="9003231" cy="6555641"/>
              </a:xfrm>
              <a:prstGeom prst="rect">
                <a:avLst/>
              </a:prstGeom>
              <a:blipFill>
                <a:blip r:embed="rId2"/>
                <a:stretch>
                  <a:fillRect l="-745" t="-558" b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4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32ECC-947A-F274-8677-3EA2753E1B8B}"/>
                  </a:ext>
                </a:extLst>
              </p:cNvPr>
              <p:cNvSpPr txBox="1"/>
              <p:nvPr/>
            </p:nvSpPr>
            <p:spPr>
              <a:xfrm>
                <a:off x="392229" y="193640"/>
                <a:ext cx="5921944" cy="6361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dirty="0">
                    <a:ea typeface="Cambria Math" panose="02040503050406030204" pitchFamily="18" charset="0"/>
                  </a:rPr>
                  <a:t>Vi husker at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nb-N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u="sng" dirty="0">
                  <a:ea typeface="Cambria Math" panose="02040503050406030204" pitchFamily="18" charset="0"/>
                </a:endParaRPr>
              </a:p>
              <a:p>
                <a:endParaRPr lang="nb-NO" u="sng" dirty="0">
                  <a:ea typeface="Cambria Math" panose="02040503050406030204" pitchFamily="18" charset="0"/>
                </a:endParaRPr>
              </a:p>
              <a:p>
                <a:r>
                  <a:rPr lang="nb-NO" b="0" u="sng" dirty="0">
                    <a:ea typeface="Cambria Math" panose="02040503050406030204" pitchFamily="18" charset="0"/>
                  </a:rPr>
                  <a:t>Teorem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hvor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ukjent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kjent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ønsker</a:t>
                </a:r>
                <a:r>
                  <a:rPr lang="en-US" dirty="0"/>
                  <a:t> å teste </a:t>
                </a:r>
                <a:r>
                  <a:rPr lang="en-US" dirty="0" err="1"/>
                  <a:t>nullhypotesen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mot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alternativ</a:t>
                </a:r>
                <a:r>
                  <a:rPr lang="en-US" dirty="0"/>
                  <a:t> </a:t>
                </a:r>
                <a:r>
                  <a:rPr lang="en-US" dirty="0" err="1"/>
                  <a:t>hypotese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Bestem </a:t>
                </a:r>
                <a:r>
                  <a:rPr lang="en-US" dirty="0" err="1"/>
                  <a:t>signifikansnivået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Tx/>
                  <a:buAutoNum type="alphaLcParenR"/>
                </a:pPr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32ECC-947A-F274-8677-3EA2753E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9" y="193640"/>
                <a:ext cx="5921944" cy="6361229"/>
              </a:xfrm>
              <a:prstGeom prst="rect">
                <a:avLst/>
              </a:prstGeom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istogram&#10;&#10;Description automatically generated">
            <a:extLst>
              <a:ext uri="{FF2B5EF4-FFF2-40B4-BE49-F238E27FC236}">
                <a16:creationId xmlns:a16="http://schemas.microsoft.com/office/drawing/2014/main" id="{28E36F9F-7846-9CBE-FA8D-F841AC2D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90" y="1576473"/>
            <a:ext cx="3597150" cy="2859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A71CC4-151B-9722-F2D0-9FBDF3F8978B}"/>
                  </a:ext>
                </a:extLst>
              </p:cNvPr>
              <p:cNvSpPr txBox="1"/>
              <p:nvPr/>
            </p:nvSpPr>
            <p:spPr>
              <a:xfrm>
                <a:off x="6809873" y="499279"/>
                <a:ext cx="2473693" cy="85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har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vi at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b-NO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b-NO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A71CC4-151B-9722-F2D0-9FBDF3F8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73" y="499279"/>
                <a:ext cx="2473693" cy="859146"/>
              </a:xfrm>
              <a:prstGeom prst="rect">
                <a:avLst/>
              </a:prstGeom>
              <a:blipFill>
                <a:blip r:embed="rId4"/>
                <a:stretch>
                  <a:fillRect l="-1970" t="-4255" r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53DC69-F457-C6A4-745E-4BF70397827E}"/>
                  </a:ext>
                </a:extLst>
              </p:cNvPr>
              <p:cNvSpPr txBox="1"/>
              <p:nvPr/>
            </p:nvSpPr>
            <p:spPr>
              <a:xfrm>
                <a:off x="6855749" y="5178907"/>
                <a:ext cx="415733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=2.576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53DC69-F457-C6A4-745E-4BF70397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49" y="5178907"/>
                <a:ext cx="415733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512C9-651E-C2FE-6422-EFF8173E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1" y="1591762"/>
            <a:ext cx="6656972" cy="3379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84F00-0F9C-031F-C290-E242CB9E0C5B}"/>
                  </a:ext>
                </a:extLst>
              </p:cNvPr>
              <p:cNvSpPr txBox="1"/>
              <p:nvPr/>
            </p:nvSpPr>
            <p:spPr>
              <a:xfrm>
                <a:off x="446221" y="4965397"/>
                <a:ext cx="913216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dirty="0"/>
                  <a:t>Signifikansnivået,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dirty="0"/>
                  <a:t>, er sannsynligheten for å forkaste nullhypotesen når nullhypotesen er sann.</a:t>
                </a:r>
              </a:p>
              <a:p>
                <a:endParaRPr lang="nb-NO" dirty="0"/>
              </a:p>
              <a:p>
                <a:r>
                  <a:rPr lang="nb-NO" dirty="0"/>
                  <a:t>Ønsker ikke å gjøre denne feilen, og vi velger derfor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dirty="0"/>
                  <a:t> konservativt (ofte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nb-NO" dirty="0"/>
                  <a:t>). </a:t>
                </a:r>
              </a:p>
              <a:p>
                <a:endParaRPr lang="nb-NO" dirty="0"/>
              </a:p>
              <a:p>
                <a:r>
                  <a:rPr lang="nb-NO" dirty="0"/>
                  <a:t>Tvilen kommer nullhypotesen til gode. Den er sann inntil det motsatte er bevist.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84F00-0F9C-031F-C290-E242CB9E0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1" y="4965397"/>
                <a:ext cx="9132169" cy="1477328"/>
              </a:xfrm>
              <a:prstGeom prst="rect">
                <a:avLst/>
              </a:prstGeom>
              <a:blipFill>
                <a:blip r:embed="rId3"/>
                <a:stretch>
                  <a:fillRect l="-534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8E0108D8-6F5D-FAC4-7747-AFF6674AF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219" y="4930571"/>
            <a:ext cx="1689304" cy="1689304"/>
          </a:xfrm>
          <a:prstGeom prst="rect">
            <a:avLst/>
          </a:prstGeom>
        </p:spPr>
      </p:pic>
      <p:pic>
        <p:nvPicPr>
          <p:cNvPr id="7" name="Graphic 6" descr="Judge female with solid fill">
            <a:extLst>
              <a:ext uri="{FF2B5EF4-FFF2-40B4-BE49-F238E27FC236}">
                <a16:creationId xmlns:a16="http://schemas.microsoft.com/office/drawing/2014/main" id="{676EB361-F067-C07E-0C24-FD933F3292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3219" y="2518414"/>
            <a:ext cx="1985419" cy="1985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3DA14-0484-70FF-C19B-247F9FE9D82C}"/>
              </a:ext>
            </a:extLst>
          </p:cNvPr>
          <p:cNvSpPr txBox="1"/>
          <p:nvPr/>
        </p:nvSpPr>
        <p:spPr>
          <a:xfrm>
            <a:off x="446221" y="142847"/>
            <a:ext cx="7410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hypotesetest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aldri</a:t>
            </a:r>
            <a:r>
              <a:rPr lang="en-US" dirty="0"/>
              <a:t> </a:t>
            </a:r>
            <a:r>
              <a:rPr lang="en-US" dirty="0" err="1"/>
              <a:t>bevise</a:t>
            </a:r>
            <a:r>
              <a:rPr lang="en-US" dirty="0"/>
              <a:t> at </a:t>
            </a:r>
            <a:r>
              <a:rPr lang="en-US" dirty="0" err="1"/>
              <a:t>nullhypotesen</a:t>
            </a:r>
            <a:r>
              <a:rPr lang="en-US" dirty="0"/>
              <a:t> er </a:t>
            </a:r>
            <a:r>
              <a:rPr lang="en-US" dirty="0" err="1"/>
              <a:t>sann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falsk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viss</a:t>
            </a:r>
            <a:r>
              <a:rPr lang="en-US" dirty="0"/>
              <a:t> </a:t>
            </a:r>
            <a:r>
              <a:rPr lang="en-US" dirty="0" err="1"/>
              <a:t>sannsynlighet</a:t>
            </a:r>
            <a:r>
              <a:rPr lang="en-US" dirty="0"/>
              <a:t> for å ta </a:t>
            </a:r>
            <a:r>
              <a:rPr lang="en-US" dirty="0" err="1"/>
              <a:t>feil</a:t>
            </a:r>
            <a:r>
              <a:rPr lang="en-US" dirty="0"/>
              <a:t> </a:t>
            </a:r>
            <a:r>
              <a:rPr lang="en-US" dirty="0" err="1"/>
              <a:t>avgjørelse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ønsker</a:t>
            </a:r>
            <a:r>
              <a:rPr lang="en-US" dirty="0"/>
              <a:t> </a:t>
            </a:r>
            <a:r>
              <a:rPr lang="en-US" dirty="0" err="1"/>
              <a:t>likevel</a:t>
            </a:r>
            <a:r>
              <a:rPr lang="en-US" dirty="0"/>
              <a:t> å </a:t>
            </a:r>
            <a:r>
              <a:rPr lang="en-US" dirty="0" err="1"/>
              <a:t>kontrollere</a:t>
            </a:r>
            <a:r>
              <a:rPr lang="en-US" dirty="0"/>
              <a:t> </a:t>
            </a:r>
            <a:r>
              <a:rPr lang="en-US" dirty="0" err="1"/>
              <a:t>sannsynlighetene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r>
              <a:rPr lang="en-US" dirty="0"/>
              <a:t>.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5A770518-8047-E31B-91A2-2D973E012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22353"/>
              </p:ext>
            </p:extLst>
          </p:nvPr>
        </p:nvGraphicFramePr>
        <p:xfrm>
          <a:off x="5330825" y="3240088"/>
          <a:ext cx="1530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530510" imgH="374825" progId="Excel.Sheet.12">
                  <p:embed/>
                </p:oleObj>
              </mc:Choice>
              <mc:Fallback>
                <p:oleObj name="Worksheet" r:id="rId8" imgW="1530510" imgH="374825" progId="Excel.Sheet.12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5A770518-8047-E31B-91A2-2D973E0123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0825" y="3240088"/>
                        <a:ext cx="15303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4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F28B-4E16-58BB-7C73-A19411DC8B6E}"/>
                  </a:ext>
                </a:extLst>
              </p:cNvPr>
              <p:cNvSpPr txBox="1"/>
              <p:nvPr/>
            </p:nvSpPr>
            <p:spPr>
              <a:xfrm>
                <a:off x="287079" y="477108"/>
                <a:ext cx="9909544" cy="5618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u="sng" dirty="0"/>
                  <a:t>Eksempel</a:t>
                </a:r>
              </a:p>
              <a:p>
                <a:endParaRPr lang="en-US" sz="1800" u="sng" dirty="0"/>
              </a:p>
              <a:p>
                <a:r>
                  <a:rPr lang="en-US" sz="1800" dirty="0" err="1"/>
                  <a:t>Dere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utviklet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programvare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ønsker</a:t>
                </a:r>
                <a:r>
                  <a:rPr lang="en-US" sz="1800" dirty="0"/>
                  <a:t> å teste om </a:t>
                </a:r>
                <a:r>
                  <a:rPr lang="en-US" sz="1800" dirty="0" err="1"/>
                  <a:t>deres</a:t>
                </a:r>
                <a:r>
                  <a:rPr lang="en-US" sz="1800" dirty="0"/>
                  <a:t> nye program er </a:t>
                </a:r>
                <a:r>
                  <a:rPr lang="en-US" sz="1800" dirty="0" err="1"/>
                  <a:t>raskere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enn</a:t>
                </a:r>
                <a:r>
                  <a:rPr lang="en-US" sz="1800" dirty="0"/>
                  <a:t> det </a:t>
                </a:r>
                <a:r>
                  <a:rPr lang="en-US" sz="1800" dirty="0" err="1"/>
                  <a:t>gamle</a:t>
                </a:r>
                <a:r>
                  <a:rPr lang="en-US" sz="1800" dirty="0"/>
                  <a:t>/</a:t>
                </a:r>
                <a:r>
                  <a:rPr lang="en-US" sz="1800" dirty="0" err="1"/>
                  <a:t>eksisterende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på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markedet</a:t>
                </a:r>
                <a:r>
                  <a:rPr lang="en-US" dirty="0"/>
                  <a:t>.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typisk</a:t>
                </a:r>
                <a:r>
                  <a:rPr lang="en-US" dirty="0"/>
                  <a:t> </a:t>
                </a:r>
                <a:r>
                  <a:rPr lang="en-US" dirty="0" err="1"/>
                  <a:t>kjøring</a:t>
                </a:r>
                <a:r>
                  <a:rPr lang="en-US" dirty="0"/>
                  <a:t> med </a:t>
                </a:r>
                <a:r>
                  <a:rPr lang="en-US" dirty="0" err="1"/>
                  <a:t>eksisterende</a:t>
                </a:r>
                <a:r>
                  <a:rPr lang="en-US" dirty="0"/>
                  <a:t> program tar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800" dirty="0"/>
                  <a:t> s, </a:t>
                </a:r>
                <a:r>
                  <a:rPr lang="en-US" sz="1800" dirty="0" err="1"/>
                  <a:t>og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standardavviket</a:t>
                </a:r>
                <a:r>
                  <a:rPr lang="en-US" sz="1800" dirty="0"/>
                  <a:t> er 10 s.</a:t>
                </a:r>
              </a:p>
              <a:p>
                <a:endParaRPr lang="en-US" sz="1800" dirty="0"/>
              </a:p>
              <a:p>
                <a:r>
                  <a:rPr lang="nb-NO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1800" dirty="0"/>
                  <a:t>  mot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&lt;100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1800" b="0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Vi </a:t>
                </a:r>
                <a:r>
                  <a:rPr lang="en-US" dirty="0" err="1"/>
                  <a:t>forkaster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nb-NO" sz="1800" b="0" dirty="0">
                  <a:ea typeface="Cambria Math" panose="02040503050406030204" pitchFamily="18" charset="0"/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Vi </a:t>
                </a:r>
                <a:r>
                  <a:rPr lang="en-US" sz="1800" dirty="0" err="1"/>
                  <a:t>ønsker</a:t>
                </a:r>
                <a:r>
                  <a:rPr lang="en-US" sz="1800" dirty="0"/>
                  <a:t> å teste </a:t>
                </a:r>
                <a:r>
                  <a:rPr lang="en-US" sz="1800" dirty="0" err="1"/>
                  <a:t>på</a:t>
                </a:r>
                <a:r>
                  <a:rPr lang="en-US" sz="1800" dirty="0"/>
                  <a:t> et 5% </a:t>
                </a:r>
                <a:r>
                  <a:rPr lang="en-US" sz="1800" dirty="0" err="1"/>
                  <a:t>signifikansnivå</a:t>
                </a:r>
                <a:r>
                  <a:rPr lang="en-US" sz="1800" dirty="0"/>
                  <a:t> </a:t>
                </a:r>
                <a:r>
                  <a:rPr lang="en-US" sz="1800" dirty="0" err="1"/>
                  <a:t>og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utfører</a:t>
                </a:r>
                <a:r>
                  <a:rPr lang="en-US" sz="1800" dirty="0"/>
                  <a:t> 8 </a:t>
                </a:r>
                <a:r>
                  <a:rPr lang="en-US" sz="1800" dirty="0" err="1"/>
                  <a:t>kjøringer</a:t>
                </a:r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Vi </a:t>
                </a:r>
                <a:r>
                  <a:rPr lang="en-US" sz="1800" dirty="0" err="1"/>
                  <a:t>finner</a:t>
                </a:r>
                <a:r>
                  <a:rPr lang="en-US" sz="180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95.2 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=95.2&gt;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=100−1.645∙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=94.2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forkaster</a:t>
                </a:r>
                <a:r>
                  <a:rPr lang="en-US" dirty="0"/>
                  <a:t> </a:t>
                </a:r>
                <a:r>
                  <a:rPr lang="en-US" dirty="0" err="1"/>
                  <a:t>ikke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Det nye </a:t>
                </a:r>
                <a:r>
                  <a:rPr lang="en-US" dirty="0" err="1"/>
                  <a:t>programmet</a:t>
                </a:r>
                <a:r>
                  <a:rPr lang="en-US" dirty="0"/>
                  <a:t> </a:t>
                </a:r>
                <a:r>
                  <a:rPr lang="en-US" dirty="0" err="1"/>
                  <a:t>trenger</a:t>
                </a:r>
                <a:r>
                  <a:rPr lang="en-US" dirty="0"/>
                  <a:t> </a:t>
                </a:r>
                <a:r>
                  <a:rPr lang="en-US" dirty="0" err="1"/>
                  <a:t>videre</a:t>
                </a:r>
                <a:r>
                  <a:rPr lang="en-US" dirty="0"/>
                  <a:t> </a:t>
                </a:r>
                <a:r>
                  <a:rPr lang="en-US" dirty="0" err="1"/>
                  <a:t>utvikling</a:t>
                </a:r>
                <a:r>
                  <a:rPr lang="en-US" dirty="0"/>
                  <a:t> for å </a:t>
                </a:r>
                <a:r>
                  <a:rPr lang="en-US" dirty="0" err="1"/>
                  <a:t>bli</a:t>
                </a:r>
                <a:r>
                  <a:rPr lang="en-US" dirty="0"/>
                  <a:t> </a:t>
                </a:r>
                <a:r>
                  <a:rPr lang="en-US" dirty="0" err="1"/>
                  <a:t>raskere</a:t>
                </a:r>
                <a:r>
                  <a:rPr lang="en-US" dirty="0"/>
                  <a:t> </a:t>
                </a:r>
                <a:r>
                  <a:rPr lang="en-US" dirty="0" err="1"/>
                  <a:t>enn</a:t>
                </a:r>
                <a:r>
                  <a:rPr lang="en-US" dirty="0"/>
                  <a:t> </a:t>
                </a:r>
                <a:r>
                  <a:rPr lang="en-US" dirty="0" err="1"/>
                  <a:t>eksisterende</a:t>
                </a:r>
                <a:r>
                  <a:rPr lang="en-US" dirty="0"/>
                  <a:t> </a:t>
                </a:r>
                <a:r>
                  <a:rPr lang="en-US" dirty="0" err="1"/>
                  <a:t>programvare</a:t>
                </a:r>
                <a:r>
                  <a:rPr lang="en-US" dirty="0"/>
                  <a:t>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7F28B-4E16-58BB-7C73-A19411DC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79" y="477108"/>
                <a:ext cx="9909544" cy="5618269"/>
              </a:xfrm>
              <a:prstGeom prst="rect">
                <a:avLst/>
              </a:prstGeom>
              <a:blipFill>
                <a:blip r:embed="rId2"/>
                <a:stretch>
                  <a:fillRect l="-492" t="-54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1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812DC-3624-A9C1-AFA8-60653F8F86B5}"/>
              </a:ext>
            </a:extLst>
          </p:cNvPr>
          <p:cNvSpPr txBox="1"/>
          <p:nvPr/>
        </p:nvSpPr>
        <p:spPr>
          <a:xfrm>
            <a:off x="200026" y="109126"/>
            <a:ext cx="46577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chemeClr val="accent1"/>
                </a:solidFill>
              </a:rPr>
              <a:t>Kontinuerlige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sannsynlighetsmodeller</a:t>
            </a:r>
            <a:endParaRPr lang="en-US" sz="2000" u="sng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 err="1"/>
              <a:t>Eksempler</a:t>
            </a:r>
            <a:r>
              <a:rPr lang="en-US" sz="2000" dirty="0"/>
              <a:t>: </a:t>
            </a:r>
            <a:r>
              <a:rPr lang="en-US" sz="2000" dirty="0" err="1"/>
              <a:t>Høyde</a:t>
            </a:r>
            <a:r>
              <a:rPr lang="en-US" sz="2000" dirty="0"/>
              <a:t>, </a:t>
            </a:r>
            <a:r>
              <a:rPr lang="en-US" sz="2000" dirty="0" err="1"/>
              <a:t>vekt</a:t>
            </a:r>
            <a:r>
              <a:rPr lang="en-US" sz="2000" dirty="0"/>
              <a:t>, </a:t>
            </a:r>
            <a:r>
              <a:rPr lang="en-US" sz="2000" dirty="0" err="1"/>
              <a:t>blodtrykk</a:t>
            </a:r>
            <a:r>
              <a:rPr lang="en-US" sz="2000" dirty="0"/>
              <a:t>, IQ, </a:t>
            </a:r>
            <a:r>
              <a:rPr lang="en-US" sz="2000" dirty="0" err="1"/>
              <a:t>ventetid</a:t>
            </a:r>
            <a:r>
              <a:rPr lang="en-US" sz="2000" dirty="0"/>
              <a:t>, alder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Sannsynligheten</a:t>
            </a:r>
            <a:r>
              <a:rPr lang="en-US" sz="2000" dirty="0"/>
              <a:t> for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tilfeldig</a:t>
            </a:r>
            <a:r>
              <a:rPr lang="en-US" sz="2000" dirty="0"/>
              <a:t> </a:t>
            </a:r>
            <a:r>
              <a:rPr lang="en-US" sz="2000" dirty="0" err="1"/>
              <a:t>trukket</a:t>
            </a:r>
            <a:r>
              <a:rPr lang="en-US" sz="2000" dirty="0"/>
              <a:t> </a:t>
            </a:r>
            <a:r>
              <a:rPr lang="en-US" sz="2000" dirty="0" err="1"/>
              <a:t>mann</a:t>
            </a:r>
            <a:r>
              <a:rPr lang="en-US" sz="2000" dirty="0"/>
              <a:t> er </a:t>
            </a:r>
            <a:r>
              <a:rPr lang="en-US" sz="2000" dirty="0" err="1"/>
              <a:t>høyere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190 cm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Sannsynligheten</a:t>
            </a:r>
            <a:r>
              <a:rPr lang="en-US" sz="2000" dirty="0"/>
              <a:t> for at </a:t>
            </a:r>
            <a:r>
              <a:rPr lang="en-US" sz="2000" dirty="0" err="1"/>
              <a:t>nødetatenes</a:t>
            </a:r>
            <a:r>
              <a:rPr lang="en-US" sz="2000" dirty="0"/>
              <a:t> </a:t>
            </a:r>
            <a:r>
              <a:rPr lang="en-US" sz="2000" dirty="0" err="1"/>
              <a:t>utrykningstid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ulykke</a:t>
            </a:r>
            <a:r>
              <a:rPr lang="en-US" sz="2000" dirty="0"/>
              <a:t> er </a:t>
            </a:r>
            <a:r>
              <a:rPr lang="en-US" sz="2000" dirty="0" err="1"/>
              <a:t>mer</a:t>
            </a:r>
            <a:r>
              <a:rPr lang="en-US" sz="2000" dirty="0"/>
              <a:t> </a:t>
            </a:r>
            <a:r>
              <a:rPr lang="en-US" sz="2000" dirty="0" err="1"/>
              <a:t>enn</a:t>
            </a:r>
            <a:r>
              <a:rPr lang="en-US" sz="2000" dirty="0"/>
              <a:t> 20 </a:t>
            </a:r>
            <a:r>
              <a:rPr lang="en-US" sz="2000" dirty="0" err="1"/>
              <a:t>minutter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et </a:t>
            </a:r>
            <a:r>
              <a:rPr lang="en-US" sz="2000" dirty="0" err="1"/>
              <a:t>gitt</a:t>
            </a:r>
            <a:r>
              <a:rPr lang="en-US" sz="2000" dirty="0"/>
              <a:t> </a:t>
            </a:r>
            <a:r>
              <a:rPr lang="en-US" sz="2000" dirty="0" err="1"/>
              <a:t>distrikt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BD357-BF2D-CDA7-9594-40C027CBC412}"/>
                  </a:ext>
                </a:extLst>
              </p:cNvPr>
              <p:cNvSpPr txBox="1"/>
              <p:nvPr/>
            </p:nvSpPr>
            <p:spPr>
              <a:xfrm>
                <a:off x="5600700" y="109126"/>
                <a:ext cx="6391274" cy="579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err="1">
                    <a:solidFill>
                      <a:schemeClr val="accent1"/>
                    </a:solidFill>
                  </a:rPr>
                  <a:t>Kontinuerlig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stokastisk</a:t>
                </a:r>
                <a:r>
                  <a:rPr lang="en-US" sz="2000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u="sng" dirty="0" err="1">
                    <a:solidFill>
                      <a:schemeClr val="accent1"/>
                    </a:solidFill>
                  </a:rPr>
                  <a:t>variabel</a:t>
                </a:r>
                <a:endParaRPr lang="en-US" sz="2000" u="sng" dirty="0">
                  <a:solidFill>
                    <a:schemeClr val="accent1"/>
                  </a:solidFill>
                </a:endParaRPr>
              </a:p>
              <a:p>
                <a:endParaRPr lang="en-US" sz="2000" dirty="0"/>
              </a:p>
              <a:p>
                <a:r>
                  <a:rPr lang="nb-NO" sz="2000" dirty="0"/>
                  <a:t>For en kontinuerlig stokastisk variabel </a:t>
                </a:r>
                <a:r>
                  <a:rPr lang="nb-NO" sz="2000" i="1" dirty="0" err="1"/>
                  <a:t>X</a:t>
                </a:r>
                <a:r>
                  <a:rPr lang="nb-NO" sz="2000" i="1" dirty="0"/>
                  <a:t> d</a:t>
                </a:r>
                <a:r>
                  <a:rPr lang="nb-NO" sz="2000" dirty="0"/>
                  <a:t>efinerer vi den kumulative fordelingsfunksjonen til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 ved </a:t>
                </a:r>
              </a:p>
              <a:p>
                <a:endParaRPr lang="nb-NO" sz="2000" dirty="0"/>
              </a:p>
              <a:p>
                <a:pPr lvl="4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2000" b="0" dirty="0"/>
              </a:p>
              <a:p>
                <a:pPr lvl="4"/>
                <a:endParaRPr lang="nb-NO" sz="2000" b="0" dirty="0"/>
              </a:p>
              <a:p>
                <a:r>
                  <a:rPr lang="nb-NO" sz="2000" dirty="0"/>
                  <a:t>Hvis den deriverte eksisterer, er tetthetsfunksjonen gitt ved</a:t>
                </a:r>
              </a:p>
              <a:p>
                <a:r>
                  <a:rPr lang="nb-NO" sz="2000" dirty="0"/>
                  <a:t>		 </a:t>
                </a: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nb-NO" sz="2000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nb-NO" sz="2000" dirty="0"/>
                      <m:t>´</m:t>
                    </m:r>
                    <m:d>
                      <m:d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nb-NO" sz="2000" b="0" i="0" dirty="0" smtClean="0"/>
                      <m:t>.</m:t>
                    </m:r>
                  </m:oMath>
                </a14:m>
                <a:endParaRPr lang="nb-NO" sz="2000" b="0" dirty="0"/>
              </a:p>
              <a:p>
                <a:endParaRPr lang="nb-NO" sz="2000" b="0" dirty="0"/>
              </a:p>
              <a:p>
                <a:r>
                  <a:rPr lang="nb-NO" sz="2000" dirty="0"/>
                  <a:t>Vi har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0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nb-NO" sz="2000" b="0" i="0" dirty="0" smtClean="0">
                          <a:latin typeface="Cambria Math" panose="02040503050406030204" pitchFamily="18" charset="0"/>
                        </a:rPr>
                        <m:t>og</m:t>
                      </m:r>
                    </m:oMath>
                  </m:oMathPara>
                </a14:m>
                <a:endParaRPr lang="nb-NO" sz="2000" b="0" dirty="0"/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2000" b="0" i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nb-NO" sz="2000" b="0" dirty="0"/>
              </a:p>
              <a:p>
                <a:endParaRPr lang="en-US" sz="2000" dirty="0"/>
              </a:p>
              <a:p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3BD357-BF2D-CDA7-9594-40C027CB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09126"/>
                <a:ext cx="6391274" cy="5795882"/>
              </a:xfrm>
              <a:prstGeom prst="rect">
                <a:avLst/>
              </a:prstGeom>
              <a:blipFill>
                <a:blip r:embed="rId2"/>
                <a:stretch>
                  <a:fillRect l="-1050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E01C9B6-1082-3FE1-7C2A-4A93A592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3587001"/>
            <a:ext cx="6246016" cy="2971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DA9BD-621C-DDAB-EBF3-B87F9684D8BD}"/>
              </a:ext>
            </a:extLst>
          </p:cNvPr>
          <p:cNvSpPr txBox="1"/>
          <p:nvPr/>
        </p:nvSpPr>
        <p:spPr>
          <a:xfrm>
            <a:off x="751114" y="6488668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https://math24.net/probability-density-function.html</a:t>
            </a:r>
          </a:p>
        </p:txBody>
      </p:sp>
    </p:spTree>
    <p:extLst>
      <p:ext uri="{BB962C8B-B14F-4D97-AF65-F5344CB8AC3E}">
        <p14:creationId xmlns:p14="http://schemas.microsoft.com/office/powerpoint/2010/main" val="34057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E1535B-C4CE-D4F2-BD83-2D7A3B9308DB}"/>
                  </a:ext>
                </a:extLst>
              </p:cNvPr>
              <p:cNvSpPr txBox="1"/>
              <p:nvPr/>
            </p:nvSpPr>
            <p:spPr>
              <a:xfrm>
                <a:off x="221993" y="233915"/>
                <a:ext cx="9454417" cy="6143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u="sng" dirty="0"/>
                  <a:t>Eksempel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Et </a:t>
                </a:r>
                <a:r>
                  <a:rPr lang="en-US" sz="2000" dirty="0" err="1"/>
                  <a:t>ølmerke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antas</a:t>
                </a:r>
                <a:r>
                  <a:rPr lang="en-US" sz="2000" dirty="0"/>
                  <a:t> å ha </a:t>
                </a:r>
                <a:r>
                  <a:rPr lang="en-US" sz="2000" dirty="0" err="1"/>
                  <a:t>alkoholprosent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4.5. Fra </a:t>
                </a:r>
                <a:r>
                  <a:rPr lang="en-US" sz="2000" dirty="0" err="1"/>
                  <a:t>erfaring</a:t>
                </a:r>
                <a:r>
                  <a:rPr lang="en-US" sz="2000" dirty="0"/>
                  <a:t> vet vi at </a:t>
                </a:r>
                <a:r>
                  <a:rPr lang="en-US" sz="2000" dirty="0" err="1"/>
                  <a:t>alkoholprosenten</a:t>
                </a:r>
                <a:r>
                  <a:rPr lang="en-US" sz="2000" dirty="0"/>
                  <a:t> er  </a:t>
                </a:r>
                <a:r>
                  <a:rPr lang="en-US" sz="2000" dirty="0" err="1"/>
                  <a:t>normalfordelt</a:t>
                </a:r>
                <a:r>
                  <a:rPr lang="en-US" sz="2000" dirty="0"/>
                  <a:t> med </a:t>
                </a:r>
                <a:r>
                  <a:rPr lang="en-US" sz="2000" dirty="0" err="1"/>
                  <a:t>forventning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varians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undersøker</a:t>
                </a:r>
                <a:r>
                  <a:rPr lang="en-US" sz="2000" dirty="0"/>
                  <a:t> et </a:t>
                </a:r>
                <a:r>
                  <a:rPr lang="en-US" sz="2000" dirty="0" err="1"/>
                  <a:t>tilfeldig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utvalg</a:t>
                </a:r>
                <a:r>
                  <a:rPr lang="en-US" sz="2000" dirty="0"/>
                  <a:t> av 16 </a:t>
                </a:r>
                <a:r>
                  <a:rPr lang="en-US" sz="2000" dirty="0" err="1"/>
                  <a:t>flasker</a:t>
                </a:r>
                <a:r>
                  <a:rPr lang="en-US" sz="2000" dirty="0"/>
                  <a:t> for å teste</a:t>
                </a:r>
              </a:p>
              <a:p>
                <a:endParaRPr lang="en-US" sz="2000" dirty="0"/>
              </a:p>
              <a:p>
                <a:r>
                  <a:rPr lang="nb-NO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en-US" sz="2000" dirty="0"/>
                  <a:t>  mot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finner</a:t>
                </a:r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=5.0.</m:t>
                    </m:r>
                  </m:oMath>
                </a14:m>
                <a:r>
                  <a:rPr lang="en-US" sz="2000" dirty="0"/>
                  <a:t> Vi </a:t>
                </a:r>
                <a:r>
                  <a:rPr lang="en-US" sz="2000" dirty="0" err="1"/>
                  <a:t>ønsker</a:t>
                </a:r>
                <a:r>
                  <a:rPr lang="en-US" sz="2000" dirty="0"/>
                  <a:t> å teste </a:t>
                </a:r>
                <a:r>
                  <a:rPr lang="en-US" sz="2000" dirty="0" err="1"/>
                  <a:t>på</a:t>
                </a:r>
                <a:r>
                  <a:rPr lang="en-US" sz="2000" dirty="0"/>
                  <a:t> et 5% </a:t>
                </a:r>
                <a:r>
                  <a:rPr lang="en-US" sz="2000" dirty="0" err="1"/>
                  <a:t>signifikansnivå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Vi </a:t>
                </a:r>
                <a:r>
                  <a:rPr lang="en-US" sz="2000" dirty="0" err="1"/>
                  <a:t>har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tosidig</a:t>
                </a:r>
                <a:r>
                  <a:rPr lang="en-US" sz="2000" dirty="0"/>
                  <a:t> test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forkaster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hvis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−4.5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=|5.0−4.5|=0.5&gt;1.96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nb-N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=0.0245</m:t>
                    </m:r>
                  </m:oMath>
                </a14:m>
                <a:r>
                  <a:rPr lang="nb-NO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Vi </a:t>
                </a:r>
                <a:r>
                  <a:rPr lang="en-US" sz="2000" dirty="0" err="1"/>
                  <a:t>forkaster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og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alkoholprosenten</a:t>
                </a:r>
                <a:r>
                  <a:rPr lang="en-US" sz="2000" dirty="0"/>
                  <a:t> for </a:t>
                </a:r>
                <a:r>
                  <a:rPr lang="en-US" sz="2000" dirty="0" err="1"/>
                  <a:t>dette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merket</a:t>
                </a:r>
                <a:r>
                  <a:rPr lang="en-US" sz="2000" dirty="0"/>
                  <a:t> er </a:t>
                </a:r>
                <a:r>
                  <a:rPr lang="en-US" sz="2000" dirty="0" err="1"/>
                  <a:t>høyere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enn</a:t>
                </a:r>
                <a:r>
                  <a:rPr lang="en-US" sz="2000" dirty="0"/>
                  <a:t> 4.5.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E1535B-C4CE-D4F2-BD83-2D7A3B93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3" y="233915"/>
                <a:ext cx="9454417" cy="6143028"/>
              </a:xfrm>
              <a:prstGeom prst="rect">
                <a:avLst/>
              </a:prstGeom>
              <a:blipFill>
                <a:blip r:embed="rId2"/>
                <a:stretch>
                  <a:fillRect l="-645" t="-49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B78764B9-B18C-96F7-0F0E-CF24638FA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27" y="1460063"/>
            <a:ext cx="3597150" cy="2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74C8B0-23B6-4179-B050-D2E8FA497B11}"/>
                  </a:ext>
                </a:extLst>
              </p:cNvPr>
              <p:cNvSpPr txBox="1"/>
              <p:nvPr/>
            </p:nvSpPr>
            <p:spPr>
              <a:xfrm>
                <a:off x="336884" y="315128"/>
                <a:ext cx="8537609" cy="584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Alternativt </a:t>
                </a:r>
                <a:r>
                  <a:rPr lang="en-US" sz="1800" dirty="0" err="1"/>
                  <a:t>kan</a:t>
                </a:r>
                <a:r>
                  <a:rPr lang="en-US" sz="1800" dirty="0"/>
                  <a:t> man </a:t>
                </a:r>
                <a:r>
                  <a:rPr lang="en-US" sz="1800" dirty="0" err="1"/>
                  <a:t>beregne</a:t>
                </a:r>
                <a:r>
                  <a:rPr lang="en-US" sz="1800" dirty="0"/>
                  <a:t> et 95% KI: </a:t>
                </a:r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5.0−1.96∙</m:t>
                          </m:r>
                          <m:f>
                            <m:fPr>
                              <m:ctrlP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,5.0+</m:t>
                          </m:r>
                          <m:r>
                            <a:rPr 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1.96∙</m:t>
                          </m:r>
                          <m:f>
                            <m:fPr>
                              <m:ctrlP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nb-N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4.98, 5.02</m:t>
                          </m:r>
                        </m:e>
                      </m:d>
                      <m:r>
                        <a:rPr 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 err="1"/>
                  <a:t>Forkast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hvis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80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ikke</a:t>
                </a:r>
                <a:r>
                  <a:rPr lang="en-US" sz="1800" dirty="0"/>
                  <a:t> ligger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intervallet</a:t>
                </a:r>
                <a:r>
                  <a:rPr lang="en-US" sz="1800" dirty="0"/>
                  <a:t>. </a:t>
                </a:r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en-US" dirty="0"/>
                  <a:t>Man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også</a:t>
                </a:r>
                <a:r>
                  <a:rPr lang="en-US" dirty="0"/>
                  <a:t> </a:t>
                </a:r>
                <a:r>
                  <a:rPr lang="en-US" dirty="0" err="1"/>
                  <a:t>bruke</a:t>
                </a:r>
                <a:r>
                  <a:rPr lang="en-US" dirty="0"/>
                  <a:t> </a:t>
                </a:r>
                <a:r>
                  <a:rPr lang="en-US" i="1" dirty="0"/>
                  <a:t>p</a:t>
                </a:r>
                <a:r>
                  <a:rPr lang="en-US" dirty="0"/>
                  <a:t>-</a:t>
                </a:r>
                <a:r>
                  <a:rPr lang="en-US" dirty="0" err="1"/>
                  <a:t>verdien</a:t>
                </a:r>
                <a:r>
                  <a:rPr lang="en-US" dirty="0"/>
                  <a:t> </a:t>
                </a:r>
                <a:r>
                  <a:rPr lang="en-US" dirty="0" err="1"/>
                  <a:t>direkte</a:t>
                </a:r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=4.5)+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nb-NO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=4.5)</m:t>
                    </m:r>
                  </m:oMath>
                </a14:m>
                <a:r>
                  <a:rPr lang="en-US" sz="1800" i="1" dirty="0"/>
                  <a:t> </a:t>
                </a:r>
              </a:p>
              <a:p>
                <a:endParaRPr lang="en-US" sz="1800" i="1" dirty="0"/>
              </a:p>
              <a:p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nb-N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b-N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=4.5</m:t>
                        </m:r>
                      </m:e>
                    </m:d>
                  </m:oMath>
                </a14:m>
                <a:r>
                  <a:rPr lang="nb-NO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nb-N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5−4.5</m:t>
                            </m:r>
                          </m:num>
                          <m:den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0.05</m:t>
                            </m:r>
                            <m:r>
                              <a:rPr lang="nb-N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nb-NO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≥40</m:t>
                        </m:r>
                      </m:e>
                    </m:d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i="1" dirty="0"/>
              </a:p>
              <a:p>
                <a:r>
                  <a:rPr lang="en-US" dirty="0" err="1"/>
                  <a:t>Konklusjonen</a:t>
                </a:r>
                <a:r>
                  <a:rPr lang="en-US" dirty="0"/>
                  <a:t> er den </a:t>
                </a:r>
                <a:r>
                  <a:rPr lang="en-US" dirty="0" err="1"/>
                  <a:t>samme</a:t>
                </a:r>
                <a:r>
                  <a:rPr lang="en-US" dirty="0"/>
                  <a:t>: Vi </a:t>
                </a:r>
                <a:r>
                  <a:rPr lang="en-US" dirty="0" err="1"/>
                  <a:t>forkaster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74C8B0-23B6-4179-B050-D2E8FA49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15128"/>
                <a:ext cx="8537609" cy="5846472"/>
              </a:xfrm>
              <a:prstGeom prst="rect">
                <a:avLst/>
              </a:prstGeom>
              <a:blipFill>
                <a:blip r:embed="rId2"/>
                <a:stretch>
                  <a:fillRect l="-571" t="-6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Histogram&#10;&#10;Description automatically generated">
            <a:extLst>
              <a:ext uri="{FF2B5EF4-FFF2-40B4-BE49-F238E27FC236}">
                <a16:creationId xmlns:a16="http://schemas.microsoft.com/office/drawing/2014/main" id="{FEC58AF0-7CF8-50AA-6183-A8EAEFE93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09" y="1999077"/>
            <a:ext cx="3597150" cy="2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E1535B-C4CE-D4F2-BD83-2D7A3B9308DB}"/>
                  </a:ext>
                </a:extLst>
              </p:cNvPr>
              <p:cNvSpPr txBox="1"/>
              <p:nvPr/>
            </p:nvSpPr>
            <p:spPr>
              <a:xfrm>
                <a:off x="158197" y="99419"/>
                <a:ext cx="9932101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Oppgave:</a:t>
                </a:r>
              </a:p>
              <a:p>
                <a:endParaRPr lang="en-US" u="sng" dirty="0"/>
              </a:p>
              <a:p>
                <a:r>
                  <a:rPr lang="en-US" dirty="0"/>
                  <a:t>Et </a:t>
                </a:r>
                <a:r>
                  <a:rPr lang="en-US" dirty="0" err="1"/>
                  <a:t>ølmerke</a:t>
                </a:r>
                <a:r>
                  <a:rPr lang="en-US" dirty="0"/>
                  <a:t> </a:t>
                </a:r>
                <a:r>
                  <a:rPr lang="en-US" dirty="0" err="1"/>
                  <a:t>antas</a:t>
                </a:r>
                <a:r>
                  <a:rPr lang="en-US" dirty="0"/>
                  <a:t> å ha </a:t>
                </a:r>
                <a:r>
                  <a:rPr lang="en-US" dirty="0" err="1"/>
                  <a:t>alkoholprosent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4.5. Fra </a:t>
                </a:r>
                <a:r>
                  <a:rPr lang="en-US" dirty="0" err="1"/>
                  <a:t>erfaring</a:t>
                </a:r>
                <a:r>
                  <a:rPr lang="en-US" dirty="0"/>
                  <a:t> vet vi at </a:t>
                </a:r>
                <a:r>
                  <a:rPr lang="en-US" dirty="0" err="1"/>
                  <a:t>alkoholprosenten</a:t>
                </a:r>
                <a:r>
                  <a:rPr lang="en-US" dirty="0"/>
                  <a:t> er </a:t>
                </a:r>
                <a:r>
                  <a:rPr lang="en-US" dirty="0" err="1"/>
                  <a:t>normalfordelt</a:t>
                </a:r>
                <a:r>
                  <a:rPr lang="en-US" dirty="0"/>
                  <a:t> med </a:t>
                </a:r>
                <a:r>
                  <a:rPr lang="en-US" dirty="0" err="1"/>
                  <a:t>forventning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varians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Vi </a:t>
                </a:r>
                <a:r>
                  <a:rPr lang="en-US" dirty="0" err="1"/>
                  <a:t>ønsker</a:t>
                </a:r>
                <a:r>
                  <a:rPr lang="en-US" dirty="0"/>
                  <a:t> å teste om </a:t>
                </a:r>
                <a:r>
                  <a:rPr lang="en-US" dirty="0" err="1"/>
                  <a:t>alkoholprosenten</a:t>
                </a:r>
                <a:r>
                  <a:rPr lang="en-US" dirty="0"/>
                  <a:t> er </a:t>
                </a:r>
                <a:r>
                  <a:rPr lang="en-US" dirty="0" err="1"/>
                  <a:t>høyere</a:t>
                </a:r>
                <a:r>
                  <a:rPr lang="en-US" dirty="0"/>
                  <a:t> </a:t>
                </a:r>
                <a:r>
                  <a:rPr lang="en-US" dirty="0" err="1"/>
                  <a:t>enn</a:t>
                </a:r>
                <a:r>
                  <a:rPr lang="en-US" dirty="0"/>
                  <a:t> </a:t>
                </a:r>
                <a:r>
                  <a:rPr lang="en-US" dirty="0" err="1"/>
                  <a:t>dette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undersøker</a:t>
                </a:r>
                <a:r>
                  <a:rPr lang="en-US" dirty="0"/>
                  <a:t> et </a:t>
                </a:r>
                <a:r>
                  <a:rPr lang="en-US" dirty="0" err="1"/>
                  <a:t>tilfeldig</a:t>
                </a:r>
                <a:r>
                  <a:rPr lang="en-US" dirty="0"/>
                  <a:t> </a:t>
                </a:r>
                <a:r>
                  <a:rPr lang="en-US" dirty="0" err="1"/>
                  <a:t>utvalg</a:t>
                </a:r>
                <a:r>
                  <a:rPr lang="en-US" dirty="0"/>
                  <a:t> av 16 </a:t>
                </a:r>
                <a:r>
                  <a:rPr lang="en-US" dirty="0" err="1"/>
                  <a:t>flasker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Sett </a:t>
                </a:r>
                <a:r>
                  <a:rPr lang="en-US" dirty="0" err="1"/>
                  <a:t>opp</a:t>
                </a:r>
                <a:r>
                  <a:rPr lang="en-US" dirty="0"/>
                  <a:t> </a:t>
                </a:r>
                <a:r>
                  <a:rPr lang="en-US" dirty="0" err="1"/>
                  <a:t>hypotestesen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utfør</a:t>
                </a:r>
                <a:r>
                  <a:rPr lang="en-US" dirty="0"/>
                  <a:t> den </a:t>
                </a:r>
                <a:r>
                  <a:rPr lang="en-US" dirty="0" err="1"/>
                  <a:t>på</a:t>
                </a:r>
                <a:r>
                  <a:rPr lang="en-US" dirty="0"/>
                  <a:t> et 5% </a:t>
                </a:r>
                <a:r>
                  <a:rPr lang="en-US" dirty="0" err="1"/>
                  <a:t>signifikansnivå</a:t>
                </a:r>
                <a:endParaRPr lang="en-US" dirty="0"/>
              </a:p>
              <a:p>
                <a:r>
                  <a:rPr lang="en-US" dirty="0" err="1"/>
                  <a:t>når</a:t>
                </a:r>
                <a:r>
                  <a:rPr lang="en-US" dirty="0"/>
                  <a:t> du </a:t>
                </a:r>
                <a:r>
                  <a:rPr lang="en-US" dirty="0" err="1"/>
                  <a:t>finner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Sammenlikn</a:t>
                </a:r>
                <a:r>
                  <a:rPr lang="en-US" dirty="0"/>
                  <a:t> </a:t>
                </a:r>
                <a:r>
                  <a:rPr lang="en-US" dirty="0" err="1"/>
                  <a:t>svaret</a:t>
                </a:r>
                <a:r>
                  <a:rPr lang="en-US" dirty="0"/>
                  <a:t> med den </a:t>
                </a:r>
                <a:r>
                  <a:rPr lang="en-US" dirty="0" err="1"/>
                  <a:t>tosidige</a:t>
                </a:r>
                <a:r>
                  <a:rPr lang="en-US" dirty="0"/>
                  <a:t> </a:t>
                </a:r>
                <a:r>
                  <a:rPr lang="en-US" dirty="0" err="1"/>
                  <a:t>testen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E1535B-C4CE-D4F2-BD83-2D7A3B93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7" y="99419"/>
                <a:ext cx="9932101" cy="3139321"/>
              </a:xfrm>
              <a:prstGeom prst="rect">
                <a:avLst/>
              </a:prstGeom>
              <a:blipFill>
                <a:blip r:embed="rId2"/>
                <a:stretch>
                  <a:fillRect l="-552" t="-971" r="-43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74647-025D-C584-8420-F56BE4F3D072}"/>
                  </a:ext>
                </a:extLst>
              </p:cNvPr>
              <p:cNvSpPr txBox="1"/>
              <p:nvPr/>
            </p:nvSpPr>
            <p:spPr>
              <a:xfrm>
                <a:off x="8155527" y="4886761"/>
                <a:ext cx="326644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=2.576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74647-025D-C584-8420-F56BE4F3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527" y="4886761"/>
                <a:ext cx="326644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0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2C4C9-446F-230F-24FC-652542486AAB}"/>
                  </a:ext>
                </a:extLst>
              </p:cNvPr>
              <p:cNvSpPr txBox="1"/>
              <p:nvPr/>
            </p:nvSpPr>
            <p:spPr>
              <a:xfrm>
                <a:off x="421104" y="185926"/>
                <a:ext cx="6288039" cy="6234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u="sng" dirty="0">
                    <a:solidFill>
                      <a:schemeClr val="accent1"/>
                    </a:solidFill>
                  </a:rPr>
                  <a:t>Student t-</a:t>
                </a:r>
                <a:r>
                  <a:rPr lang="en-US" sz="1600" u="sng" dirty="0" err="1">
                    <a:solidFill>
                      <a:schemeClr val="accent1"/>
                    </a:solidFill>
                  </a:rPr>
                  <a:t>fordelingen</a:t>
                </a:r>
                <a:endParaRPr lang="en-US" sz="1600" u="sng" dirty="0">
                  <a:solidFill>
                    <a:schemeClr val="accent1"/>
                  </a:solidFill>
                </a:endParaRPr>
              </a:p>
              <a:p>
                <a:endParaRPr lang="en-US" sz="1600" dirty="0"/>
              </a:p>
              <a:p>
                <a:r>
                  <a:rPr lang="en-US" sz="1600" dirty="0"/>
                  <a:t>Vi </a:t>
                </a:r>
                <a:r>
                  <a:rPr lang="en-US" sz="1600" dirty="0" err="1"/>
                  <a:t>har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nå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antatt</a:t>
                </a:r>
                <a:r>
                  <a:rPr lang="en-US" sz="160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hvor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er </a:t>
                </a:r>
                <a:r>
                  <a:rPr lang="en-US" sz="1600" dirty="0" err="1"/>
                  <a:t>ukjent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og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kjent</a:t>
                </a:r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 err="1"/>
                  <a:t>Hvordan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gå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frem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hvis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både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nb-N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/>
                  <a:t>  </a:t>
                </a:r>
                <a:r>
                  <a:rPr lang="en-US" sz="1600" b="1" dirty="0" err="1"/>
                  <a:t>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1600" b="1" dirty="0"/>
                  <a:t> er </a:t>
                </a:r>
                <a:r>
                  <a:rPr lang="en-US" sz="1600" b="1" dirty="0" err="1"/>
                  <a:t>ukjente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størrelser</a:t>
                </a:r>
                <a:r>
                  <a:rPr lang="en-US" sz="1600" dirty="0"/>
                  <a:t>?</a:t>
                </a:r>
              </a:p>
              <a:p>
                <a:endParaRPr lang="en-US" sz="1600" dirty="0"/>
              </a:p>
              <a:p>
                <a:r>
                  <a:rPr lang="en-US" sz="1600" u="sng" dirty="0"/>
                  <a:t>Definisjon</a:t>
                </a:r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Vi </a:t>
                </a:r>
                <a:r>
                  <a:rPr lang="en-US" sz="1600" dirty="0" err="1"/>
                  <a:t>har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hvor</m:t>
                    </m:r>
                    <m:r>
                      <a:rPr lang="nb-NO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m:rPr>
                        <m:nor/>
                      </m:rPr>
                      <a:rPr lang="en-US" sz="1600" b="1" dirty="0"/>
                      <m:t>  </m:t>
                    </m:r>
                    <m:r>
                      <m:rPr>
                        <m:nor/>
                      </m:rPr>
                      <a:rPr lang="en-US" sz="1600" b="1" dirty="0" err="1"/>
                      <m:t>og</m:t>
                    </m:r>
                    <m:r>
                      <m:rPr>
                        <m:nor/>
                      </m:rPr>
                      <a:rPr lang="en-US" sz="1600" b="1" dirty="0"/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1600" b="1" dirty="0"/>
                  <a:t> er </a:t>
                </a:r>
                <a:r>
                  <a:rPr lang="en-US" sz="1600" b="1" dirty="0" err="1"/>
                  <a:t>ukjente</a:t>
                </a:r>
                <a:r>
                  <a:rPr lang="en-US" sz="1600" b="1" dirty="0"/>
                  <a:t> </a:t>
                </a:r>
                <a:r>
                  <a:rPr lang="en-US" sz="1600" dirty="0" err="1"/>
                  <a:t>parametre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Vi </a:t>
                </a:r>
                <a:r>
                  <a:rPr lang="en-US" sz="1600" dirty="0" err="1"/>
                  <a:t>estimerer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med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r>
                  <a:rPr lang="en-US" sz="1600" dirty="0" err="1"/>
                  <a:t>og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med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nb-NO" sz="1600" b="0" dirty="0"/>
              </a:p>
              <a:p>
                <a:r>
                  <a:rPr lang="en-US" sz="1600" dirty="0"/>
                  <a:t>Da </a:t>
                </a:r>
                <a:r>
                  <a:rPr lang="en-US" sz="1600" dirty="0" err="1"/>
                  <a:t>har</a:t>
                </a:r>
                <a:r>
                  <a:rPr lang="en-US" sz="1600" dirty="0"/>
                  <a:t> vi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b-NO" sz="1600" b="0" dirty="0"/>
              </a:p>
              <a:p>
                <a:endParaRPr lang="nb-NO" sz="1600" b="0" dirty="0"/>
              </a:p>
              <a:p>
                <a:r>
                  <a:rPr lang="en-US" sz="1600" dirty="0"/>
                  <a:t>er </a:t>
                </a:r>
                <a:r>
                  <a:rPr lang="en-US" sz="1600" i="1" dirty="0"/>
                  <a:t>t</a:t>
                </a:r>
                <a:r>
                  <a:rPr lang="en-US" sz="1600" dirty="0"/>
                  <a:t>-</a:t>
                </a:r>
                <a:r>
                  <a:rPr lang="en-US" sz="1600" dirty="0" err="1"/>
                  <a:t>fordelt</a:t>
                </a:r>
                <a:r>
                  <a:rPr lang="en-US" sz="1600" dirty="0"/>
                  <a:t> med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frihetsgrader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nb-N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</a:t>
                </a:r>
              </a:p>
              <a:p>
                <a:r>
                  <a:rPr lang="en-US" sz="1600" dirty="0" err="1"/>
                  <a:t>Når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blir </a:t>
                </a:r>
                <a:r>
                  <a:rPr lang="en-US" sz="1600" dirty="0" err="1"/>
                  <a:t>stor</a:t>
                </a:r>
                <a:r>
                  <a:rPr lang="en-US" sz="1600" dirty="0"/>
                  <a:t> (mange </a:t>
                </a:r>
                <a:r>
                  <a:rPr lang="en-US" sz="1600" dirty="0" err="1"/>
                  <a:t>observasjoner</a:t>
                </a:r>
                <a:r>
                  <a:rPr lang="en-US" sz="1600" dirty="0"/>
                  <a:t>), </a:t>
                </a:r>
                <a:r>
                  <a:rPr lang="en-US" sz="1600" dirty="0" err="1"/>
                  <a:t>vil</a:t>
                </a:r>
                <a:r>
                  <a:rPr lang="en-US" sz="1600" dirty="0"/>
                  <a:t> t-</a:t>
                </a:r>
                <a:r>
                  <a:rPr lang="en-US" sz="1600" dirty="0" err="1"/>
                  <a:t>fordelingen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gå</a:t>
                </a:r>
                <a:r>
                  <a:rPr lang="en-US" sz="1600" dirty="0"/>
                  <a:t> mot </a:t>
                </a:r>
                <a:r>
                  <a:rPr lang="en-US" sz="1600" dirty="0" err="1"/>
                  <a:t>normalfordelingen</a:t>
                </a:r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Når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&gt;30, </m:t>
                    </m:r>
                  </m:oMath>
                </a14:m>
                <a:r>
                  <a:rPr lang="en-US" sz="1600" dirty="0"/>
                  <a:t> er </a:t>
                </a:r>
                <a:r>
                  <a:rPr lang="en-US" sz="1600" dirty="0" err="1"/>
                  <a:t>normaltilnærmingen</a:t>
                </a:r>
                <a:r>
                  <a:rPr lang="en-US" sz="1600" dirty="0"/>
                  <a:t> god.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2C4C9-446F-230F-24FC-65254248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4" y="185926"/>
                <a:ext cx="6288039" cy="6234335"/>
              </a:xfrm>
              <a:prstGeom prst="rect">
                <a:avLst/>
              </a:prstGeom>
              <a:blipFill>
                <a:blip r:embed="rId2"/>
                <a:stretch>
                  <a:fillRect l="-484" t="-196" b="-29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de 3">
            <a:extLst>
              <a:ext uri="{FF2B5EF4-FFF2-40B4-BE49-F238E27FC236}">
                <a16:creationId xmlns:a16="http://schemas.microsoft.com/office/drawing/2014/main" id="{04DB0771-BB76-2B91-A6DE-2472ED43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69" y="1382233"/>
            <a:ext cx="5576123" cy="2827817"/>
          </a:xfrm>
          <a:prstGeom prst="rect">
            <a:avLst/>
          </a:prstGeom>
        </p:spPr>
      </p:pic>
      <p:sp>
        <p:nvSpPr>
          <p:cNvPr id="5" name="TekstSylinder 5">
            <a:extLst>
              <a:ext uri="{FF2B5EF4-FFF2-40B4-BE49-F238E27FC236}">
                <a16:creationId xmlns:a16="http://schemas.microsoft.com/office/drawing/2014/main" id="{B3AA6659-C837-C358-D0DC-42CAB107446A}"/>
              </a:ext>
            </a:extLst>
          </p:cNvPr>
          <p:cNvSpPr txBox="1"/>
          <p:nvPr/>
        </p:nvSpPr>
        <p:spPr>
          <a:xfrm>
            <a:off x="6804844" y="4210050"/>
            <a:ext cx="5427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b="0" i="0" dirty="0">
                <a:effectLst/>
                <a:latin typeface="Open Sans" panose="020B0606030504020204" pitchFamily="34" charset="0"/>
              </a:rPr>
              <a:t>Øyvind Bakke, </a:t>
            </a:r>
            <a:r>
              <a:rPr lang="nb-NO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https://wiki.math.ntnu.no/tma4245/tema/begreper/continuous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0619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4BBB49-6E7C-E374-2A98-67AEDCD55480}"/>
                  </a:ext>
                </a:extLst>
              </p:cNvPr>
              <p:cNvSpPr txBox="1"/>
              <p:nvPr/>
            </p:nvSpPr>
            <p:spPr>
              <a:xfrm>
                <a:off x="244550" y="191767"/>
                <a:ext cx="8823250" cy="647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Teore</a:t>
                </a:r>
                <a:r>
                  <a:rPr lang="en-US" u="sng" dirty="0" err="1"/>
                  <a:t>m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hvor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nb-NO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a:rPr lang="nb-NO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𝐝𝐞</m:t>
                    </m:r>
                    <m: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 err="1"/>
                      <m:t>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er</a:t>
                </a:r>
                <a:r>
                  <a:rPr lang="en-US" b="1" dirty="0"/>
                  <a:t> </a:t>
                </a:r>
                <a:r>
                  <a:rPr lang="en-US" b="1" dirty="0" err="1"/>
                  <a:t>ukjente</a:t>
                </a:r>
                <a:r>
                  <a:rPr lang="en-US" b="1" dirty="0"/>
                  <a:t> </a:t>
                </a:r>
                <a:r>
                  <a:rPr lang="en-US" dirty="0" err="1"/>
                  <a:t>parametre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Et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konfidensintervall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er </a:t>
                </a:r>
                <a:r>
                  <a:rPr lang="en-US" dirty="0" err="1"/>
                  <a:t>gitt</a:t>
                </a:r>
                <a:r>
                  <a:rPr lang="en-US" dirty="0"/>
                  <a:t> </a:t>
                </a:r>
                <a:r>
                  <a:rPr lang="en-US" dirty="0" err="1"/>
                  <a:t>ved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evt</m:t>
                      </m:r>
                      <m: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[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nb-NO" dirty="0">
                    <a:ea typeface="Cambria Math" panose="02040503050406030204" pitchFamily="18" charset="0"/>
                  </a:rPr>
                  <a:t>h</a:t>
                </a:r>
                <a:r>
                  <a:rPr lang="nb-NO" b="0" dirty="0">
                    <a:ea typeface="Cambria Math" panose="02040503050406030204" pitchFamily="18" charset="0"/>
                  </a:rPr>
                  <a:t>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er en kjent konstant.</a:t>
                </a:r>
                <a:endParaRPr lang="nb-NO" b="0" u="sng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r>
                  <a:rPr lang="nb-NO" dirty="0">
                    <a:ea typeface="Cambria Math" panose="02040503050406030204" pitchFamily="18" charset="0"/>
                  </a:rPr>
                  <a:t>Fordi vi estimerer to </a:t>
                </a:r>
                <a:r>
                  <a:rPr lang="nb-NO" dirty="0" err="1">
                    <a:ea typeface="Cambria Math" panose="02040503050406030204" pitchFamily="18" charset="0"/>
                  </a:rPr>
                  <a:t>parametre</a:t>
                </a:r>
                <a:r>
                  <a:rPr lang="nb-NO" dirty="0">
                    <a:ea typeface="Cambria Math" panose="02040503050406030204" pitchFamily="18" charset="0"/>
                  </a:rPr>
                  <a:t>, vil vi få mer usikkerhet.</a:t>
                </a:r>
              </a:p>
              <a:p>
                <a:r>
                  <a:rPr lang="nb-NO" dirty="0">
                    <a:ea typeface="Cambria Math" panose="02040503050406030204" pitchFamily="18" charset="0"/>
                  </a:rPr>
                  <a:t>Dette medfører at konfidensintervallet blir større.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Vi </a:t>
                </a:r>
                <a:r>
                  <a:rPr lang="en-US" dirty="0" err="1"/>
                  <a:t>ønsker</a:t>
                </a:r>
                <a:r>
                  <a:rPr lang="en-US" dirty="0"/>
                  <a:t> å teste </a:t>
                </a:r>
                <a:r>
                  <a:rPr lang="en-US" dirty="0" err="1"/>
                  <a:t>nullhypotesen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nb-NO" dirty="0"/>
                  <a:t>med signifikansnivå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lphaLcParenR"/>
                </a:pPr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Tx/>
                  <a:buAutoNum type="alphaLcParenR"/>
                </a:pPr>
                <a:endParaRPr lang="en-US" dirty="0"/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4BBB49-6E7C-E374-2A98-67AEDCD5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0" y="191767"/>
                <a:ext cx="8823250" cy="6474465"/>
              </a:xfrm>
              <a:prstGeom prst="rect">
                <a:avLst/>
              </a:prstGeom>
              <a:blipFill>
                <a:blip r:embed="rId2"/>
                <a:stretch>
                  <a:fillRect l="-552" t="-47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Bilde 3">
            <a:extLst>
              <a:ext uri="{FF2B5EF4-FFF2-40B4-BE49-F238E27FC236}">
                <a16:creationId xmlns:a16="http://schemas.microsoft.com/office/drawing/2014/main" id="{B167F75A-0706-EAE5-895A-08807B39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21" y="2987747"/>
            <a:ext cx="5287179" cy="27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1F1A8-AA46-805A-9DC8-0EE15CDC3BFB}"/>
              </a:ext>
            </a:extLst>
          </p:cNvPr>
          <p:cNvSpPr txBox="1"/>
          <p:nvPr/>
        </p:nvSpPr>
        <p:spPr>
          <a:xfrm>
            <a:off x="368300" y="289679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Eksamensoppgave</a:t>
            </a:r>
            <a:r>
              <a:rPr lang="en-US" u="sng" dirty="0"/>
              <a:t> H20</a:t>
            </a: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077C2-305A-952B-0949-74410CA8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571625"/>
            <a:ext cx="9239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3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02879-89A1-3F9D-4246-1D8CFCAEE017}"/>
              </a:ext>
            </a:extLst>
          </p:cNvPr>
          <p:cNvSpPr txBox="1"/>
          <p:nvPr/>
        </p:nvSpPr>
        <p:spPr>
          <a:xfrm>
            <a:off x="368300" y="289679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Eksamensoppgave</a:t>
            </a:r>
            <a:r>
              <a:rPr lang="en-US" u="sng" dirty="0"/>
              <a:t> H19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E584A-B294-D12E-B057-CF8262E8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4" y="975705"/>
            <a:ext cx="9421017" cy="40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8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CF4C9-9D7B-B8CD-4F07-1B6679B69EE5}"/>
              </a:ext>
            </a:extLst>
          </p:cNvPr>
          <p:cNvSpPr txBox="1"/>
          <p:nvPr/>
        </p:nvSpPr>
        <p:spPr>
          <a:xfrm>
            <a:off x="382736" y="109297"/>
            <a:ext cx="42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accent1"/>
                </a:solidFill>
              </a:rPr>
              <a:t>Sentralgrenseteoremet</a:t>
            </a:r>
          </a:p>
          <a:p>
            <a:endParaRPr lang="en-US" u="sng" dirty="0"/>
          </a:p>
          <a:p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stokastisk variabel vil være tilnærmet normalfordelt hvis den 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 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sum av mange uavhengige størrelser, hvor ingen av disse størrelsene har en dominerende effekt på resultatet.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61488-B14D-208A-15D4-03895D70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580492"/>
            <a:ext cx="3797474" cy="2019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10E45-DF0F-6B85-1B12-CA4814014802}"/>
                  </a:ext>
                </a:extLst>
              </p:cNvPr>
              <p:cNvSpPr txBox="1"/>
              <p:nvPr/>
            </p:nvSpPr>
            <p:spPr>
              <a:xfrm>
                <a:off x="6601998" y="109297"/>
                <a:ext cx="5428089" cy="218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/>
                  <a:t>Definisjon</a:t>
                </a:r>
                <a:r>
                  <a:rPr lang="en-US" sz="1800" dirty="0"/>
                  <a:t>:</a:t>
                </a:r>
              </a:p>
              <a:p>
                <a:endParaRPr lang="en-US" dirty="0"/>
              </a:p>
              <a:p>
                <a:r>
                  <a:rPr lang="en-US" dirty="0"/>
                  <a:t>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et </a:t>
                </a:r>
                <a:r>
                  <a:rPr lang="en-US" dirty="0" err="1"/>
                  <a:t>tilfeldig</a:t>
                </a:r>
                <a:r>
                  <a:rPr lang="en-US" dirty="0"/>
                  <a:t> </a:t>
                </a:r>
                <a:r>
                  <a:rPr lang="en-US" dirty="0" err="1"/>
                  <a:t>utvalg</a:t>
                </a:r>
                <a:r>
                  <a:rPr lang="en-US" dirty="0"/>
                  <a:t> </a:t>
                </a:r>
                <a:r>
                  <a:rPr lang="en-US" dirty="0" err="1"/>
                  <a:t>fra</a:t>
                </a:r>
                <a:r>
                  <a:rPr lang="en-US" dirty="0"/>
                  <a:t> den </a:t>
                </a:r>
                <a:r>
                  <a:rPr lang="en-US" dirty="0" err="1"/>
                  <a:t>samme</a:t>
                </a:r>
                <a:r>
                  <a:rPr lang="en-US" dirty="0"/>
                  <a:t> </a:t>
                </a:r>
                <a:r>
                  <a:rPr lang="en-US" dirty="0" err="1"/>
                  <a:t>fordelingen</a:t>
                </a:r>
                <a:r>
                  <a:rPr lang="en-US" dirty="0"/>
                  <a:t> med </a:t>
                </a:r>
                <a:r>
                  <a:rPr lang="en-US" dirty="0" err="1"/>
                  <a:t>endelig</a:t>
                </a:r>
                <a:r>
                  <a:rPr lang="en-US" dirty="0"/>
                  <a:t> </a:t>
                </a:r>
                <a:r>
                  <a:rPr lang="en-US" dirty="0" err="1"/>
                  <a:t>forventing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og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varians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 err="1"/>
                  <a:t>Når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𝑛</m:t>
                    </m:r>
                    <m:groupChr>
                      <m:groupChrPr>
                        <m:chr m:val="→"/>
                        <m:vertJc m:val="bot"/>
                        <m:ctrlPr>
                          <a:rPr lang="nb-NO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nb-N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har</a:t>
                </a:r>
                <a:r>
                  <a:rPr lang="en-US" sz="1800" dirty="0"/>
                  <a:t> vi at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b-N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nb-N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  </a:t>
                </a:r>
                <a:r>
                  <a:rPr lang="en-US" dirty="0" err="1"/>
                  <a:t>eller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D10E45-DF0F-6B85-1B12-CA481401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98" y="109297"/>
                <a:ext cx="5428089" cy="2186176"/>
              </a:xfrm>
              <a:prstGeom prst="rect">
                <a:avLst/>
              </a:prstGeom>
              <a:blipFill>
                <a:blip r:embed="rId3"/>
                <a:stretch>
                  <a:fillRect l="-899" t="-1671" b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1B41E0-0210-565B-63E8-A10411F7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89" y="2637551"/>
            <a:ext cx="3894939" cy="1905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F36D3-AE18-142F-B2B0-CEEC7AFF8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663" y="2637551"/>
            <a:ext cx="4217424" cy="2800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E76B4-0CC2-7084-1276-7696C1EFD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26" y="4830510"/>
            <a:ext cx="3825385" cy="2019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1170EF-C1E8-873F-053D-6669B3750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062" y="4686086"/>
            <a:ext cx="4151429" cy="2110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31CE0-0C3C-C927-31B5-5D191A94F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101" y="4675970"/>
            <a:ext cx="3925574" cy="2110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6913F9-F108-F387-1672-E1F44EC65DA5}"/>
                  </a:ext>
                </a:extLst>
              </p:cNvPr>
              <p:cNvSpPr txBox="1"/>
              <p:nvPr/>
            </p:nvSpPr>
            <p:spPr>
              <a:xfrm>
                <a:off x="2451349" y="2821910"/>
                <a:ext cx="1299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10,0.1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6913F9-F108-F387-1672-E1F44EC6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9" y="2821910"/>
                <a:ext cx="1299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73F3BB-02C3-0DCE-2420-625CB325FC92}"/>
                  </a:ext>
                </a:extLst>
              </p:cNvPr>
              <p:cNvSpPr txBox="1"/>
              <p:nvPr/>
            </p:nvSpPr>
            <p:spPr>
              <a:xfrm>
                <a:off x="6380949" y="2821910"/>
                <a:ext cx="1299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20,0.1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73F3BB-02C3-0DCE-2420-625CB325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49" y="2821910"/>
                <a:ext cx="12995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53D2CF-9BA4-1786-4409-F647F35391CE}"/>
                  </a:ext>
                </a:extLst>
              </p:cNvPr>
              <p:cNvSpPr txBox="1"/>
              <p:nvPr/>
            </p:nvSpPr>
            <p:spPr>
              <a:xfrm>
                <a:off x="10275888" y="2872101"/>
                <a:ext cx="1299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50,0.1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53D2CF-9BA4-1786-4409-F647F353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88" y="2872101"/>
                <a:ext cx="1299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9F5CBB-42BB-E8C5-1714-EC29C3AD0953}"/>
                  </a:ext>
                </a:extLst>
              </p:cNvPr>
              <p:cNvSpPr txBox="1"/>
              <p:nvPr/>
            </p:nvSpPr>
            <p:spPr>
              <a:xfrm>
                <a:off x="2512859" y="4755192"/>
                <a:ext cx="1424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>
                    <a:ea typeface="Cambria Math" panose="02040503050406030204" pitchFamily="18" charset="0"/>
                  </a:rPr>
                  <a:t>Po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9F5CBB-42BB-E8C5-1714-EC29C3AD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59" y="4755192"/>
                <a:ext cx="1424551" cy="369332"/>
              </a:xfrm>
              <a:prstGeom prst="rect">
                <a:avLst/>
              </a:prstGeom>
              <a:blipFill>
                <a:blip r:embed="rId12"/>
                <a:stretch>
                  <a:fillRect l="-34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A3EAFF-1A4E-75BE-4839-5D34D1139A2E}"/>
                  </a:ext>
                </a:extLst>
              </p:cNvPr>
              <p:cNvSpPr txBox="1"/>
              <p:nvPr/>
            </p:nvSpPr>
            <p:spPr>
              <a:xfrm>
                <a:off x="7193543" y="4754276"/>
                <a:ext cx="1299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>
                    <a:ea typeface="Cambria Math" panose="02040503050406030204" pitchFamily="18" charset="0"/>
                  </a:rPr>
                  <a:t>Po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A3EAFF-1A4E-75BE-4839-5D34D113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43" y="4754276"/>
                <a:ext cx="1299588" cy="369332"/>
              </a:xfrm>
              <a:prstGeom prst="rect">
                <a:avLst/>
              </a:prstGeom>
              <a:blipFill>
                <a:blip r:embed="rId13"/>
                <a:stretch>
                  <a:fillRect l="-37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13926F-929F-4536-B146-F54378D044B9}"/>
                  </a:ext>
                </a:extLst>
              </p:cNvPr>
              <p:cNvSpPr txBox="1"/>
              <p:nvPr/>
            </p:nvSpPr>
            <p:spPr>
              <a:xfrm>
                <a:off x="10866043" y="4859045"/>
                <a:ext cx="11203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>
                    <a:ea typeface="Cambria Math" panose="02040503050406030204" pitchFamily="18" charset="0"/>
                  </a:rPr>
                  <a:t>Po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13926F-929F-4536-B146-F54378D04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043" y="4859045"/>
                <a:ext cx="1120312" cy="369332"/>
              </a:xfrm>
              <a:prstGeom prst="rect">
                <a:avLst/>
              </a:prstGeom>
              <a:blipFill>
                <a:blip r:embed="rId14"/>
                <a:stretch>
                  <a:fillRect l="-43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  <p:bldP spid="23" grpId="0"/>
      <p:bldP spid="25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Sylinder 3">
                <a:extLst>
                  <a:ext uri="{FF2B5EF4-FFF2-40B4-BE49-F238E27FC236}">
                    <a16:creationId xmlns:a16="http://schemas.microsoft.com/office/drawing/2014/main" id="{B2A959DE-B17D-3F7F-DB9E-CD12D9F6F77D}"/>
                  </a:ext>
                </a:extLst>
              </p:cNvPr>
              <p:cNvSpPr txBox="1"/>
              <p:nvPr/>
            </p:nvSpPr>
            <p:spPr>
              <a:xfrm>
                <a:off x="317633" y="128064"/>
                <a:ext cx="7238106" cy="651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nb-N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b-NO" sz="1600" u="sng" dirty="0">
                    <a:solidFill>
                      <a:srgbClr val="0070C0"/>
                    </a:solidFill>
                  </a:rPr>
                  <a:t>Normaltilnærming til binomialfordelingen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La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100, 0.5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nb-NO" sz="1600" dirty="0"/>
                  <a:t> Finn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b-NO" sz="1600" b="0" dirty="0"/>
              </a:p>
              <a:p>
                <a:endParaRPr lang="nb-NO" sz="1600" dirty="0"/>
              </a:p>
              <a:p>
                <a:r>
                  <a:rPr lang="nb-NO" sz="1600" dirty="0"/>
                  <a:t>Her kan vi bruke den binomiske formelen direkte på hvert ledd og regne ut</a:t>
                </a:r>
              </a:p>
              <a:p>
                <a:endParaRPr lang="nb-NO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≤50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=30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=31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=50).</m:t>
                      </m:r>
                    </m:oMath>
                  </m:oMathPara>
                </a14:m>
                <a:endParaRPr lang="nb-NO" sz="1600" b="0" dirty="0">
                  <a:ea typeface="Cambria Math" panose="02040503050406030204" pitchFamily="18" charset="0"/>
                </a:endParaRPr>
              </a:p>
              <a:p>
                <a:endParaRPr lang="nb-NO" sz="1600" dirty="0"/>
              </a:p>
              <a:p>
                <a:r>
                  <a:rPr lang="nb-NO" sz="1600" dirty="0"/>
                  <a:t>Dette er tungvint. 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Bruker i stedet normaltilnærmingen. Dette går fint når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sz="1600" dirty="0"/>
                  <a:t> er stor, fordi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b-NO" sz="1600" dirty="0"/>
                  <a:t> kan sees på som summen av </a:t>
                </a:r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sz="1600" dirty="0"/>
                  <a:t> uavhengige Bernoulli-forsøk,</a:t>
                </a: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𝑏𝑖𝑛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nb-NO" sz="1600" dirty="0"/>
                  <a:t>,  hvor</a:t>
                </a:r>
                <a14:m>
                  <m:oMath xmlns:m="http://schemas.openxmlformats.org/officeDocument/2006/math"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b-N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1600" dirty="0"/>
                  <a:t>.   </a:t>
                </a:r>
              </a:p>
              <a:p>
                <a:endParaRPr lang="nb-NO" sz="1600" dirty="0"/>
              </a:p>
              <a:p>
                <a:r>
                  <a:rPr lang="nb-NO" sz="1600" dirty="0"/>
                  <a:t>Forventningen til den binomiske fordelingen er gitt ved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nb-NO" sz="1600" dirty="0"/>
                  <a:t> og variansen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sz="160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nb-NO" sz="1600" b="0" i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nb-NO" sz="1600" dirty="0"/>
                  <a:t>. </a:t>
                </a:r>
              </a:p>
              <a:p>
                <a:endParaRPr lang="nb-NO" sz="1600" dirty="0"/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≤50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&lt;30)</m:t>
                    </m:r>
                  </m:oMath>
                </a14:m>
                <a:r>
                  <a:rPr lang="nb-NO" sz="1600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nb-N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nb-N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50−50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nb-NO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0−50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nb-NO" sz="1600" b="0" dirty="0">
                  <a:ea typeface="Cambria Math" panose="02040503050406030204" pitchFamily="18" charset="0"/>
                </a:endParaRPr>
              </a:p>
              <a:p>
                <a:endParaRPr lang="nb-NO" sz="16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50−50</m:t>
                            </m:r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30−50</m:t>
                            </m:r>
                          </m:num>
                          <m:den>
                            <m:r>
                              <a:rPr lang="nb-N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nb-NO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nb-NO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&lt;−4</m:t>
                        </m:r>
                      </m:e>
                    </m:d>
                    <m:r>
                      <a:rPr lang="nb-N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≈0.50+0=0.50</m:t>
                    </m:r>
                  </m:oMath>
                </a14:m>
                <a:r>
                  <a:rPr lang="nb-NO" sz="1600" dirty="0"/>
                  <a:t>. </a:t>
                </a:r>
              </a:p>
            </p:txBody>
          </p:sp>
        </mc:Choice>
        <mc:Fallback xmlns="">
          <p:sp>
            <p:nvSpPr>
              <p:cNvPr id="3" name="TekstSylinder 3">
                <a:extLst>
                  <a:ext uri="{FF2B5EF4-FFF2-40B4-BE49-F238E27FC236}">
                    <a16:creationId xmlns:a16="http://schemas.microsoft.com/office/drawing/2014/main" id="{B2A959DE-B17D-3F7F-DB9E-CD12D9F6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3" y="128064"/>
                <a:ext cx="7238106" cy="6514925"/>
              </a:xfrm>
              <a:prstGeom prst="rect">
                <a:avLst/>
              </a:prstGeom>
              <a:blipFill>
                <a:blip r:embed="rId3"/>
                <a:stretch>
                  <a:fillRect l="-421" t="-281" r="-1095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Sylinder 4">
            <a:extLst>
              <a:ext uri="{FF2B5EF4-FFF2-40B4-BE49-F238E27FC236}">
                <a16:creationId xmlns:a16="http://schemas.microsoft.com/office/drawing/2014/main" id="{36C7355C-AF7D-44B6-53CC-882456633949}"/>
              </a:ext>
            </a:extLst>
          </p:cNvPr>
          <p:cNvSpPr txBox="1"/>
          <p:nvPr/>
        </p:nvSpPr>
        <p:spPr>
          <a:xfrm>
            <a:off x="8110677" y="5009508"/>
            <a:ext cx="333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Nb! Mer nøyaktig tilnærming fås ved å bruke såkalt heltallskorrigering.</a:t>
            </a:r>
          </a:p>
          <a:p>
            <a:endParaRPr lang="nb-NO" b="0" i="1" dirty="0">
              <a:latin typeface="Cambria Math" panose="02040503050406030204" pitchFamily="18" charset="0"/>
            </a:endParaRPr>
          </a:p>
          <a:p>
            <a:r>
              <a:rPr lang="nb-NO" dirty="0"/>
              <a:t>Se oppgave 17.6.17 for forklaring.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DA22D0-48A6-C797-0A16-41DF53C5FBEA}"/>
                  </a:ext>
                </a:extLst>
              </p:cNvPr>
              <p:cNvSpPr txBox="1"/>
              <p:nvPr/>
            </p:nvSpPr>
            <p:spPr>
              <a:xfrm>
                <a:off x="7844590" y="1318662"/>
                <a:ext cx="4029777" cy="650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DA22D0-48A6-C797-0A16-41DF53C5F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590" y="1318662"/>
                <a:ext cx="4029777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83F35-892B-B722-3E7D-4E3E0AF56474}"/>
                  </a:ext>
                </a:extLst>
              </p:cNvPr>
              <p:cNvSpPr txBox="1"/>
              <p:nvPr/>
            </p:nvSpPr>
            <p:spPr>
              <a:xfrm>
                <a:off x="8479704" y="2742976"/>
                <a:ext cx="2595814" cy="746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83F35-892B-B722-3E7D-4E3E0AF56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704" y="2742976"/>
                <a:ext cx="2595814" cy="746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3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E1FE72-AAFF-AD3F-EE16-E2777150B0ED}"/>
                  </a:ext>
                </a:extLst>
              </p:cNvPr>
              <p:cNvSpPr txBox="1"/>
              <p:nvPr/>
            </p:nvSpPr>
            <p:spPr>
              <a:xfrm>
                <a:off x="352425" y="323850"/>
                <a:ext cx="5895975" cy="597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Eksempel:</a:t>
                </a:r>
              </a:p>
              <a:p>
                <a:endParaRPr lang="en-US" dirty="0"/>
              </a:p>
              <a:p>
                <a:r>
                  <a:rPr lang="en-US" dirty="0" err="1"/>
                  <a:t>Noen</a:t>
                </a:r>
                <a:r>
                  <a:rPr lang="en-US" dirty="0"/>
                  <a:t> </a:t>
                </a:r>
                <a:r>
                  <a:rPr lang="en-US" dirty="0" err="1"/>
                  <a:t>hevder</a:t>
                </a:r>
                <a:r>
                  <a:rPr lang="en-US" dirty="0"/>
                  <a:t> at </a:t>
                </a:r>
                <a:r>
                  <a:rPr lang="en-US" dirty="0" err="1"/>
                  <a:t>enkelte</a:t>
                </a:r>
                <a:r>
                  <a:rPr lang="en-US" dirty="0"/>
                  <a:t> </a:t>
                </a:r>
                <a:r>
                  <a:rPr lang="en-US" dirty="0" err="1"/>
                  <a:t>terninger</a:t>
                </a:r>
                <a:r>
                  <a:rPr lang="en-US" dirty="0"/>
                  <a:t> </a:t>
                </a:r>
                <a:r>
                  <a:rPr lang="en-US" dirty="0" err="1"/>
                  <a:t>ikke</a:t>
                </a:r>
                <a:r>
                  <a:rPr lang="en-US" dirty="0"/>
                  <a:t> er </a:t>
                </a:r>
                <a:r>
                  <a:rPr lang="en-US" dirty="0" err="1"/>
                  <a:t>rettferdige</a:t>
                </a:r>
                <a:r>
                  <a:rPr lang="en-US" dirty="0"/>
                  <a:t> </a:t>
                </a:r>
                <a:r>
                  <a:rPr lang="en-US" dirty="0" err="1"/>
                  <a:t>fordi</a:t>
                </a:r>
                <a:r>
                  <a:rPr lang="en-US" dirty="0"/>
                  <a:t> </a:t>
                </a:r>
                <a:r>
                  <a:rPr lang="en-US" dirty="0" err="1"/>
                  <a:t>prikkene</a:t>
                </a:r>
                <a:r>
                  <a:rPr lang="en-US" dirty="0"/>
                  <a:t> er </a:t>
                </a:r>
                <a:r>
                  <a:rPr lang="en-US" dirty="0" err="1"/>
                  <a:t>inngravninger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gjør</a:t>
                </a:r>
                <a:r>
                  <a:rPr lang="en-US" dirty="0"/>
                  <a:t> </a:t>
                </a:r>
                <a:r>
                  <a:rPr lang="en-US" dirty="0" err="1"/>
                  <a:t>sekseren</a:t>
                </a:r>
                <a:r>
                  <a:rPr lang="en-US" dirty="0"/>
                  <a:t> </a:t>
                </a:r>
                <a:r>
                  <a:rPr lang="en-US" dirty="0" err="1"/>
                  <a:t>lettere</a:t>
                </a:r>
                <a:r>
                  <a:rPr lang="en-US" dirty="0"/>
                  <a:t> </a:t>
                </a:r>
                <a:r>
                  <a:rPr lang="en-US" dirty="0" err="1"/>
                  <a:t>enn</a:t>
                </a:r>
                <a:r>
                  <a:rPr lang="en-US" dirty="0"/>
                  <a:t> </a:t>
                </a:r>
                <a:r>
                  <a:rPr lang="en-US" dirty="0" err="1"/>
                  <a:t>eneren</a:t>
                </a:r>
                <a:r>
                  <a:rPr lang="en-US" dirty="0"/>
                  <a:t>. La </a:t>
                </a:r>
                <a:r>
                  <a:rPr lang="en-US" i="1" dirty="0"/>
                  <a:t>p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sannsynligheten</a:t>
                </a:r>
                <a:r>
                  <a:rPr lang="en-US" dirty="0"/>
                  <a:t> for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sekser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ønsker</a:t>
                </a:r>
                <a:r>
                  <a:rPr lang="en-US" dirty="0"/>
                  <a:t> å teste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&gt;1/6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 triller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terning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nb-NO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800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ganger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dirty="0" err="1"/>
                  <a:t>observerer</a:t>
                </a:r>
                <a:r>
                  <a:rPr lang="en-US" dirty="0"/>
                  <a:t> 1389 </a:t>
                </a:r>
                <a:r>
                  <a:rPr lang="en-US" dirty="0" err="1"/>
                  <a:t>seksere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:r>
                  <a:rPr lang="en-US" i="1" dirty="0"/>
                  <a:t>Y</a:t>
                </a:r>
                <a:r>
                  <a:rPr lang="en-US" dirty="0"/>
                  <a:t> er </a:t>
                </a:r>
                <a:r>
                  <a:rPr lang="en-US" dirty="0" err="1"/>
                  <a:t>antall</a:t>
                </a:r>
                <a:r>
                  <a:rPr lang="en-US" dirty="0"/>
                  <a:t> </a:t>
                </a:r>
                <a:r>
                  <a:rPr lang="en-US" dirty="0" err="1"/>
                  <a:t>seksere</a:t>
                </a:r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</a:t>
                </a:r>
                <a:r>
                  <a:rPr lang="en-US" i="1" dirty="0"/>
                  <a:t>n </a:t>
                </a:r>
                <a:r>
                  <a:rPr lang="en-US" dirty="0" err="1"/>
                  <a:t>antall</a:t>
                </a:r>
                <a:r>
                  <a:rPr lang="en-US" dirty="0"/>
                  <a:t> </a:t>
                </a:r>
                <a:r>
                  <a:rPr lang="en-US" dirty="0" err="1"/>
                  <a:t>forsøk</a:t>
                </a:r>
                <a:r>
                  <a:rPr lang="en-US" dirty="0"/>
                  <a:t>, </a:t>
                </a:r>
                <a:r>
                  <a:rPr lang="en-US" dirty="0" err="1"/>
                  <a:t>estimerer</a:t>
                </a:r>
                <a:r>
                  <a:rPr lang="en-US" dirty="0"/>
                  <a:t> vi </a:t>
                </a:r>
                <a:r>
                  <a:rPr lang="en-US" i="1" dirty="0"/>
                  <a:t>p </a:t>
                </a:r>
                <a:r>
                  <a:rPr lang="en-US" dirty="0" err="1"/>
                  <a:t>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hvor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E1FE72-AAFF-AD3F-EE16-E2777150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323850"/>
                <a:ext cx="5895975" cy="5977662"/>
              </a:xfrm>
              <a:prstGeom prst="rect">
                <a:avLst/>
              </a:prstGeom>
              <a:blipFill>
                <a:blip r:embed="rId2"/>
                <a:stretch>
                  <a:fillRect l="-931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D9B99141-7985-DE2D-D89E-DFA730E4F8CB}"/>
                  </a:ext>
                </a:extLst>
              </p:cNvPr>
              <p:cNvSpPr txBox="1"/>
              <p:nvPr/>
            </p:nvSpPr>
            <p:spPr>
              <a:xfrm>
                <a:off x="6389914" y="983071"/>
                <a:ext cx="6096000" cy="1545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b-NO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D9B99141-7985-DE2D-D89E-DFA730E4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4" y="983071"/>
                <a:ext cx="6096000" cy="1545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F6292A-8E3B-6DA9-4729-FD1A0DAEFEC4}"/>
                  </a:ext>
                </a:extLst>
              </p:cNvPr>
              <p:cNvSpPr txBox="1"/>
              <p:nvPr/>
            </p:nvSpPr>
            <p:spPr>
              <a:xfrm>
                <a:off x="776066" y="625098"/>
                <a:ext cx="7441058" cy="4824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dirty="0"/>
                  <a:t>En kontinuerlig stokastisk variabel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 med tetthetsfunksjon </a:t>
                </a: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/>
                  <a:t>har følgende egenskaper:</a:t>
                </a:r>
              </a:p>
              <a:p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nb-NO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b-N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nb-NO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b-N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sz="20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F6292A-8E3B-6DA9-4729-FD1A0DAE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6" y="625098"/>
                <a:ext cx="7441058" cy="4824078"/>
              </a:xfrm>
              <a:prstGeom prst="rect">
                <a:avLst/>
              </a:prstGeom>
              <a:blipFill>
                <a:blip r:embed="rId2"/>
                <a:stretch>
                  <a:fillRect l="-2457" t="-759" b="-17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3CC91BC-0E4E-0FF9-752F-07BC8A839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35" y="1551372"/>
            <a:ext cx="6246016" cy="2971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7AA05-9AF5-2A80-1E42-1E7BE26C4539}"/>
              </a:ext>
            </a:extLst>
          </p:cNvPr>
          <p:cNvSpPr txBox="1"/>
          <p:nvPr/>
        </p:nvSpPr>
        <p:spPr>
          <a:xfrm>
            <a:off x="6379023" y="4453039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https://math24.net/probability-density-function.html</a:t>
            </a:r>
          </a:p>
        </p:txBody>
      </p:sp>
    </p:spTree>
    <p:extLst>
      <p:ext uri="{BB962C8B-B14F-4D97-AF65-F5344CB8AC3E}">
        <p14:creationId xmlns:p14="http://schemas.microsoft.com/office/powerpoint/2010/main" val="21304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1952F0-765E-E380-C44A-89B2FEC3F4BC}"/>
                  </a:ext>
                </a:extLst>
              </p:cNvPr>
              <p:cNvSpPr txBox="1"/>
              <p:nvPr/>
            </p:nvSpPr>
            <p:spPr>
              <a:xfrm>
                <a:off x="266700" y="122165"/>
                <a:ext cx="5400675" cy="347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Vi </a:t>
                </a:r>
                <a:r>
                  <a:rPr lang="en-US" sz="1600" dirty="0" err="1"/>
                  <a:t>forkaster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dersom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∙(1−</m:t>
                              </m:r>
                              <m:sSub>
                                <m:sSub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1389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8000</m:t>
                              </m:r>
                            </m:den>
                          </m:f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8000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=1.67&gt;1.645.</m:t>
                      </m:r>
                    </m:oMath>
                  </m:oMathPara>
                </a14:m>
                <a:endParaRPr lang="nb-NO" sz="1600" b="0" dirty="0"/>
              </a:p>
              <a:p>
                <a:endParaRPr lang="nb-NO" sz="1600" b="0" dirty="0"/>
              </a:p>
              <a:p>
                <a:r>
                  <a:rPr lang="nb-NO" sz="1600" dirty="0">
                    <a:ea typeface="Cambria Math" panose="02040503050406030204" pitchFamily="18" charset="0"/>
                  </a:rPr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b-NO" sz="1600" dirty="0"/>
                  <a:t> og tror ar terningen viser seksere oftere enn forventet.</a:t>
                </a:r>
              </a:p>
              <a:p>
                <a:endParaRPr lang="nb-NO" sz="1600" b="0" dirty="0"/>
              </a:p>
              <a:p>
                <a:endParaRPr lang="nb-NO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1952F0-765E-E380-C44A-89B2FEC3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22165"/>
                <a:ext cx="5400675" cy="3471078"/>
              </a:xfrm>
              <a:prstGeom prst="rect">
                <a:avLst/>
              </a:prstGeom>
              <a:blipFill>
                <a:blip r:embed="rId2"/>
                <a:stretch>
                  <a:fillRect l="-677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00C1F-2169-A51C-56DA-0601EADE036E}"/>
                  </a:ext>
                </a:extLst>
              </p:cNvPr>
              <p:cNvSpPr txBox="1"/>
              <p:nvPr/>
            </p:nvSpPr>
            <p:spPr>
              <a:xfrm>
                <a:off x="6248400" y="187273"/>
                <a:ext cx="6096000" cy="444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nb-NO" dirty="0">
                  <a:solidFill>
                    <a:srgbClr val="0070C0"/>
                  </a:solidFill>
                </a:endParaRPr>
              </a:p>
              <a:p>
                <a:r>
                  <a:rPr lang="nb-NO" sz="1600" dirty="0">
                    <a:solidFill>
                      <a:schemeClr val="tx1"/>
                    </a:solidFill>
                  </a:rPr>
                  <a:t>Da får vi at vi skal f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orkaste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hvis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nb-NO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nb-NO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∙(1−</m:t>
                        </m:r>
                        <m:sSub>
                          <m:sSubPr>
                            <m:ctrlP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b-NO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1389</m:t>
                          </m:r>
                        </m:num>
                        <m:den>
                          <m:r>
                            <a:rPr lang="nb-NO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8000</m:t>
                          </m:r>
                        </m:den>
                      </m:f>
                      <m:r>
                        <a:rPr lang="nb-N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=0.1736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∙(1−</m:t>
                        </m:r>
                        <m:sSub>
                          <m:sSubPr>
                            <m:ctrlP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b-NO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+1.645∙</m:t>
                    </m:r>
                    <m:rad>
                      <m:radPr>
                        <m:degHide m:val="on"/>
                        <m:ctrlPr>
                          <a:rPr lang="nb-NO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b-NO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nb-NO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nb-NO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num>
                          <m:den>
                            <m:r>
                              <a:rPr lang="nb-NO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8000</m:t>
                            </m:r>
                          </m:den>
                        </m:f>
                      </m:e>
                    </m:rad>
                    <m:r>
                      <a:rPr lang="nb-NO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=0.1735</m:t>
                    </m:r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sz="16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b-NO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nb-NO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=0.1736</m:t>
                      </m:r>
                      <m:r>
                        <a:rPr lang="nb-NO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nb-NO" sz="1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nb-NO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b-NO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nb-NO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=0.1735.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nb-NO" sz="1600" dirty="0">
                    <a:ea typeface="Cambria Math" panose="02040503050406030204" pitchFamily="18" charset="0"/>
                  </a:rPr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00C1F-2169-A51C-56DA-0601EADE0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87273"/>
                <a:ext cx="6096000" cy="4441472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B7EA0-1889-3AEC-5C00-891B0A509255}"/>
                  </a:ext>
                </a:extLst>
              </p:cNvPr>
              <p:cNvSpPr txBox="1"/>
              <p:nvPr/>
            </p:nvSpPr>
            <p:spPr>
              <a:xfrm>
                <a:off x="266700" y="3429000"/>
                <a:ext cx="6096000" cy="2973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1600" dirty="0"/>
                  <a:t>Alternativ fremgangsmåte: </a:t>
                </a:r>
                <a:endParaRPr lang="nb-NO" sz="1600" b="0" dirty="0"/>
              </a:p>
              <a:p>
                <a:r>
                  <a:rPr lang="nb-NO" sz="1600" dirty="0"/>
                  <a:t>Vi kan også tilpasse formelen vi har sett tidligere:</a:t>
                </a:r>
              </a:p>
              <a:p>
                <a:endParaRPr lang="nb-NO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 hvis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nb-NO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Her er </a:t>
                </a:r>
                <a:r>
                  <a:rPr lang="en-US" sz="1600" dirty="0">
                    <a:solidFill>
                      <a:srgbClr val="0070C0"/>
                    </a:solidFill>
                  </a:rPr>
                  <a:t>estimatoren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vår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nb-NO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og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ikke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b-NO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og</a:t>
                </a:r>
                <a:r>
                  <a:rPr lang="en-US" sz="1600" dirty="0">
                    <a:solidFill>
                      <a:srgbClr val="0070C0"/>
                    </a:solidFill>
                  </a:rPr>
                  <a:t> vi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skriver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derfor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stedet</a:t>
                </a:r>
                <a:r>
                  <a:rPr lang="en-US" sz="16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nb-NO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1600" b="0" i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må</a:t>
                </a:r>
                <a:r>
                  <a:rPr lang="en-US" sz="1600" dirty="0">
                    <a:solidFill>
                      <a:srgbClr val="0070C0"/>
                    </a:solidFill>
                  </a:rPr>
                  <a:t> vi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erstatte</a:t>
                </a:r>
                <a:r>
                  <a:rPr lang="en-US" sz="1600" dirty="0">
                    <a:solidFill>
                      <a:srgbClr val="0070C0"/>
                    </a:solidFill>
                  </a:rPr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sz="1600" dirty="0" err="1">
                    <a:solidFill>
                      <a:srgbClr val="0070C0"/>
                    </a:solidFill>
                  </a:rPr>
                  <a:t>Standardavviket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til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som 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nb-NO" sz="1600" dirty="0">
                    <a:solidFill>
                      <a:srgbClr val="0070C0"/>
                    </a:solidFill>
                  </a:rPr>
                  <a:t>må erstattes med standardavviket til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nb-NO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som</a:t>
                </a:r>
                <a:r>
                  <a:rPr lang="en-US" sz="1600" dirty="0">
                    <a:solidFill>
                      <a:srgbClr val="0070C0"/>
                    </a:solidFill>
                  </a:rPr>
                  <a:t> 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∙(1−</m:t>
                        </m:r>
                        <m:sSub>
                          <m:sSubPr>
                            <m:ctrlP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nb-NO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nb-NO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CB7EA0-1889-3AEC-5C00-891B0A50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429000"/>
                <a:ext cx="6096000" cy="2973506"/>
              </a:xfrm>
              <a:prstGeom prst="rect">
                <a:avLst/>
              </a:prstGeom>
              <a:blipFill>
                <a:blip r:embed="rId4"/>
                <a:stretch>
                  <a:fillRect l="-600" t="-6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7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0ABDD-B576-2145-8C8B-ECF196054566}"/>
                  </a:ext>
                </a:extLst>
              </p:cNvPr>
              <p:cNvSpPr txBox="1"/>
              <p:nvPr/>
            </p:nvSpPr>
            <p:spPr>
              <a:xfrm>
                <a:off x="151297" y="58846"/>
                <a:ext cx="5944703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</a:rPr>
                  <a:t>Normaltilnærming </a:t>
                </a:r>
                <a:r>
                  <a:rPr lang="en-US" u="sng" dirty="0" err="1">
                    <a:solidFill>
                      <a:srgbClr val="0070C0"/>
                    </a:solidFill>
                  </a:rPr>
                  <a:t>til</a:t>
                </a:r>
                <a:r>
                  <a:rPr lang="en-US" u="sng" dirty="0">
                    <a:solidFill>
                      <a:srgbClr val="0070C0"/>
                    </a:solidFill>
                  </a:rPr>
                  <a:t> </a:t>
                </a:r>
                <a:r>
                  <a:rPr lang="en-US" u="sng" dirty="0" err="1">
                    <a:solidFill>
                      <a:srgbClr val="0070C0"/>
                    </a:solidFill>
                  </a:rPr>
                  <a:t>poissonfordelingen</a:t>
                </a:r>
                <a:endParaRPr lang="en-US" u="sng" dirty="0">
                  <a:solidFill>
                    <a:srgbClr val="0070C0"/>
                  </a:solidFill>
                </a:endParaRPr>
              </a:p>
              <a:p>
                <a:endParaRPr lang="en-US" u="sng" dirty="0"/>
              </a:p>
              <a:p>
                <a:r>
                  <a:rPr lang="en-US" dirty="0"/>
                  <a:t>La </a:t>
                </a:r>
                <a:r>
                  <a:rPr lang="en-US" dirty="0" err="1"/>
                  <a:t>oss</a:t>
                </a:r>
                <a:r>
                  <a:rPr lang="en-US" dirty="0"/>
                  <a:t> anta at det over </a:t>
                </a:r>
                <a:r>
                  <a:rPr lang="en-US" dirty="0" err="1"/>
                  <a:t>flere</a:t>
                </a:r>
                <a:r>
                  <a:rPr lang="en-US" dirty="0"/>
                  <a:t> </a:t>
                </a:r>
                <a:r>
                  <a:rPr lang="en-US" dirty="0" err="1"/>
                  <a:t>år</a:t>
                </a:r>
                <a:r>
                  <a:rPr lang="en-US" dirty="0"/>
                  <a:t>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vært</a:t>
                </a:r>
                <a:r>
                  <a:rPr lang="en-US" dirty="0"/>
                  <a:t> 120 </a:t>
                </a:r>
                <a:r>
                  <a:rPr lang="en-US" dirty="0" err="1"/>
                  <a:t>ulykker</a:t>
                </a:r>
                <a:r>
                  <a:rPr lang="en-US" dirty="0"/>
                  <a:t> av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viss</a:t>
                </a:r>
                <a:r>
                  <a:rPr lang="en-US" dirty="0"/>
                  <a:t> type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gjennomsnitt</a:t>
                </a:r>
                <a:r>
                  <a:rPr lang="en-US" dirty="0"/>
                  <a:t>, </a:t>
                </a:r>
                <a:r>
                  <a:rPr lang="en-US" dirty="0" err="1"/>
                  <a:t>mens</a:t>
                </a:r>
                <a:r>
                  <a:rPr lang="en-US" dirty="0"/>
                  <a:t> det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fjor</a:t>
                </a:r>
                <a:r>
                  <a:rPr lang="en-US" dirty="0"/>
                  <a:t> </a:t>
                </a:r>
                <a:r>
                  <a:rPr lang="en-US" dirty="0" err="1"/>
                  <a:t>kun</a:t>
                </a:r>
                <a:r>
                  <a:rPr lang="en-US" dirty="0"/>
                  <a:t> var 90. Er </a:t>
                </a:r>
                <a:r>
                  <a:rPr lang="en-US" dirty="0" err="1"/>
                  <a:t>dette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tilfeldighet</a:t>
                </a:r>
                <a:r>
                  <a:rPr lang="en-US" dirty="0"/>
                  <a:t>, </a:t>
                </a:r>
                <a:r>
                  <a:rPr lang="en-US" dirty="0" err="1"/>
                  <a:t>eller</a:t>
                </a:r>
                <a:r>
                  <a:rPr lang="en-US" dirty="0"/>
                  <a:t> </a:t>
                </a:r>
                <a:r>
                  <a:rPr lang="en-US" dirty="0" err="1"/>
                  <a:t>indikerer</a:t>
                </a:r>
                <a:r>
                  <a:rPr lang="en-US" dirty="0"/>
                  <a:t> </a:t>
                </a:r>
                <a:r>
                  <a:rPr lang="en-US" dirty="0" err="1"/>
                  <a:t>dette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reell</a:t>
                </a:r>
                <a:r>
                  <a:rPr lang="en-US" dirty="0"/>
                  <a:t> </a:t>
                </a:r>
                <a:r>
                  <a:rPr lang="en-US" dirty="0" err="1"/>
                  <a:t>nedgang</a:t>
                </a:r>
                <a:r>
                  <a:rPr lang="en-US" dirty="0"/>
                  <a:t> for </a:t>
                </a:r>
                <a:r>
                  <a:rPr lang="en-US" dirty="0" err="1"/>
                  <a:t>denne</a:t>
                </a:r>
                <a:r>
                  <a:rPr lang="en-US" dirty="0"/>
                  <a:t> </a:t>
                </a:r>
                <a:r>
                  <a:rPr lang="en-US" dirty="0" err="1"/>
                  <a:t>typen</a:t>
                </a:r>
                <a:r>
                  <a:rPr lang="en-US" dirty="0"/>
                  <a:t> </a:t>
                </a:r>
                <a:r>
                  <a:rPr lang="en-US" dirty="0" err="1"/>
                  <a:t>ulykker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La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antallet</a:t>
                </a:r>
                <a:r>
                  <a:rPr lang="en-US" dirty="0"/>
                  <a:t> </a:t>
                </a:r>
                <a:r>
                  <a:rPr lang="en-US" dirty="0" err="1"/>
                  <a:t>ulykker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ett</a:t>
                </a:r>
                <a:r>
                  <a:rPr lang="en-US" dirty="0"/>
                  <a:t> </a:t>
                </a:r>
                <a:r>
                  <a:rPr lang="en-US" dirty="0" err="1"/>
                  <a:t>år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Det er </a:t>
                </a:r>
                <a:r>
                  <a:rPr lang="en-US" dirty="0" err="1"/>
                  <a:t>rimelig</a:t>
                </a:r>
                <a:r>
                  <a:rPr lang="en-US" dirty="0"/>
                  <a:t> å anta at </a:t>
                </a:r>
                <a:r>
                  <a:rPr lang="en-US" dirty="0" err="1"/>
                  <a:t>denne</a:t>
                </a:r>
                <a:r>
                  <a:rPr lang="en-US" dirty="0"/>
                  <a:t> er </a:t>
                </a:r>
                <a:r>
                  <a:rPr lang="en-US" dirty="0" err="1"/>
                  <a:t>poissonfordelt</a:t>
                </a:r>
                <a:r>
                  <a:rPr lang="en-US" dirty="0"/>
                  <a:t> (</a:t>
                </a:r>
                <a:r>
                  <a:rPr lang="en-US" dirty="0" err="1"/>
                  <a:t>forventet</a:t>
                </a:r>
                <a:r>
                  <a:rPr lang="en-US" dirty="0"/>
                  <a:t> </a:t>
                </a:r>
                <a:r>
                  <a:rPr lang="en-US" dirty="0" err="1"/>
                  <a:t>antall</a:t>
                </a:r>
                <a:r>
                  <a:rPr lang="en-US" dirty="0"/>
                  <a:t> </a:t>
                </a:r>
                <a:r>
                  <a:rPr lang="en-US" dirty="0" err="1"/>
                  <a:t>ulykker</a:t>
                </a:r>
                <a:r>
                  <a:rPr lang="en-US" dirty="0"/>
                  <a:t> er </a:t>
                </a:r>
                <a:r>
                  <a:rPr lang="en-US" dirty="0" err="1"/>
                  <a:t>konstant</a:t>
                </a:r>
                <a:r>
                  <a:rPr lang="en-US" dirty="0"/>
                  <a:t> over </a:t>
                </a:r>
                <a:r>
                  <a:rPr lang="en-US" dirty="0" err="1"/>
                  <a:t>tid</a:t>
                </a:r>
                <a:r>
                  <a:rPr lang="en-US" dirty="0"/>
                  <a:t>, vi </a:t>
                </a:r>
                <a:r>
                  <a:rPr lang="en-US" dirty="0" err="1"/>
                  <a:t>må</a:t>
                </a:r>
                <a:r>
                  <a:rPr lang="en-US" dirty="0"/>
                  <a:t> anta at </a:t>
                </a:r>
                <a:r>
                  <a:rPr lang="en-US" dirty="0" err="1"/>
                  <a:t>denne</a:t>
                </a:r>
                <a:r>
                  <a:rPr lang="en-US" dirty="0"/>
                  <a:t> </a:t>
                </a:r>
                <a:r>
                  <a:rPr lang="en-US" dirty="0" err="1"/>
                  <a:t>typen</a:t>
                </a:r>
                <a:r>
                  <a:rPr lang="en-US" dirty="0"/>
                  <a:t> </a:t>
                </a:r>
                <a:r>
                  <a:rPr lang="en-US" dirty="0" err="1"/>
                  <a:t>ulykker</a:t>
                </a:r>
                <a:r>
                  <a:rPr lang="en-US" dirty="0"/>
                  <a:t> </a:t>
                </a:r>
                <a:r>
                  <a:rPr lang="en-US" dirty="0" err="1"/>
                  <a:t>opptrer</a:t>
                </a:r>
                <a:r>
                  <a:rPr lang="en-US" dirty="0"/>
                  <a:t> </a:t>
                </a:r>
                <a:r>
                  <a:rPr lang="en-US" dirty="0" err="1"/>
                  <a:t>uavhengig</a:t>
                </a:r>
                <a:r>
                  <a:rPr lang="en-US" dirty="0"/>
                  <a:t> av </a:t>
                </a:r>
                <a:r>
                  <a:rPr lang="en-US" dirty="0" err="1"/>
                  <a:t>hverandre</a:t>
                </a:r>
                <a:r>
                  <a:rPr lang="en-US" dirty="0"/>
                  <a:t>, to </a:t>
                </a:r>
                <a:r>
                  <a:rPr lang="en-US" dirty="0" err="1"/>
                  <a:t>ulykker</a:t>
                </a:r>
                <a:r>
                  <a:rPr lang="en-US" dirty="0"/>
                  <a:t>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ikke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:r>
                  <a:rPr lang="en-US" dirty="0" err="1"/>
                  <a:t>fullstendig</a:t>
                </a:r>
                <a:r>
                  <a:rPr lang="en-US" dirty="0"/>
                  <a:t> </a:t>
                </a:r>
                <a:r>
                  <a:rPr lang="en-US" dirty="0" err="1"/>
                  <a:t>sammenfallende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tid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 err="1"/>
                  <a:t>Hvis</a:t>
                </a:r>
                <a:r>
                  <a:rPr lang="en-US" dirty="0"/>
                  <a:t> det </a:t>
                </a:r>
                <a:r>
                  <a:rPr lang="en-US" dirty="0" err="1"/>
                  <a:t>ikke</a:t>
                </a:r>
                <a:r>
                  <a:rPr lang="en-US" dirty="0"/>
                  <a:t> 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reell</a:t>
                </a:r>
                <a:r>
                  <a:rPr lang="en-US" dirty="0"/>
                  <a:t> </a:t>
                </a:r>
                <a:r>
                  <a:rPr lang="en-US" dirty="0" err="1"/>
                  <a:t>endring</a:t>
                </a:r>
                <a:r>
                  <a:rPr lang="en-US" dirty="0"/>
                  <a:t> over </a:t>
                </a:r>
                <a:r>
                  <a:rPr lang="en-US" dirty="0" err="1"/>
                  <a:t>tid</a:t>
                </a:r>
                <a:r>
                  <a:rPr lang="en-US" dirty="0"/>
                  <a:t>, </a:t>
                </a:r>
                <a:r>
                  <a:rPr lang="en-US" dirty="0" err="1"/>
                  <a:t>skal</a:t>
                </a:r>
                <a:r>
                  <a:rPr lang="en-US" dirty="0"/>
                  <a:t> </a:t>
                </a:r>
                <a:r>
                  <a:rPr lang="en-US" dirty="0" err="1"/>
                  <a:t>forventningsverdien</a:t>
                </a:r>
                <a:r>
                  <a:rPr lang="en-US" dirty="0"/>
                  <a:t> </a:t>
                </a:r>
                <a:r>
                  <a:rPr lang="en-US" dirty="0" err="1"/>
                  <a:t>fortsatt</a:t>
                </a:r>
                <a:r>
                  <a:rPr lang="en-US" dirty="0"/>
                  <a:t> </a:t>
                </a:r>
                <a:r>
                  <a:rPr lang="en-US" dirty="0" err="1"/>
                  <a:t>være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dette</a:t>
                </a:r>
                <a:r>
                  <a:rPr lang="en-US" dirty="0"/>
                  <a:t> er </a:t>
                </a:r>
                <a:r>
                  <a:rPr lang="en-US" dirty="0" err="1"/>
                  <a:t>nullhypotesen</a:t>
                </a:r>
                <a:r>
                  <a:rPr lang="en-US" dirty="0"/>
                  <a:t>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Jeg</a:t>
                </a:r>
                <a:r>
                  <a:rPr lang="en-US" dirty="0"/>
                  <a:t> tester her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tosidig</a:t>
                </a:r>
                <a:r>
                  <a:rPr lang="en-US" dirty="0"/>
                  <a:t> test, men </a:t>
                </a:r>
                <a:r>
                  <a:rPr lang="en-US" dirty="0" err="1"/>
                  <a:t>dere</a:t>
                </a:r>
                <a:r>
                  <a:rPr lang="en-US" dirty="0"/>
                  <a:t> </a:t>
                </a:r>
                <a:r>
                  <a:rPr lang="en-US" dirty="0" err="1"/>
                  <a:t>kunne</a:t>
                </a:r>
                <a:r>
                  <a:rPr lang="en-US" dirty="0"/>
                  <a:t> </a:t>
                </a:r>
                <a:r>
                  <a:rPr lang="en-US" dirty="0" err="1"/>
                  <a:t>også</a:t>
                </a:r>
                <a:r>
                  <a:rPr lang="en-US" dirty="0"/>
                  <a:t> </a:t>
                </a:r>
                <a:r>
                  <a:rPr lang="en-US" dirty="0" err="1"/>
                  <a:t>formulert</a:t>
                </a:r>
                <a:r>
                  <a:rPr lang="en-US" dirty="0"/>
                  <a:t> </a:t>
                </a:r>
                <a:r>
                  <a:rPr lang="en-US" dirty="0" err="1"/>
                  <a:t>denne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ensidig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u="sng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ønsker</a:t>
                </a:r>
                <a:r>
                  <a:rPr lang="en-US" dirty="0"/>
                  <a:t> å </a:t>
                </a:r>
                <a:r>
                  <a:rPr lang="en-US" dirty="0" err="1"/>
                  <a:t>bruke</a:t>
                </a:r>
                <a:r>
                  <a:rPr lang="en-US" dirty="0"/>
                  <a:t> et </a:t>
                </a:r>
                <a:r>
                  <a:rPr lang="en-US" dirty="0" err="1"/>
                  <a:t>signifikansnivå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5%.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0ABDD-B576-2145-8C8B-ECF19605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7" y="58846"/>
                <a:ext cx="5944703" cy="6740307"/>
              </a:xfrm>
              <a:prstGeom prst="rect">
                <a:avLst/>
              </a:prstGeom>
              <a:blipFill>
                <a:blip r:embed="rId3"/>
                <a:stretch>
                  <a:fillRect l="-923" t="-543" r="-103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e 2">
            <a:extLst>
              <a:ext uri="{FF2B5EF4-FFF2-40B4-BE49-F238E27FC236}">
                <a16:creationId xmlns:a16="http://schemas.microsoft.com/office/drawing/2014/main" id="{63BDA9E1-0D3F-080A-DBA6-397A69BD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04" y="358641"/>
            <a:ext cx="4624525" cy="3658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63D316-69FB-D44B-E5B4-292BECF88D8E}"/>
                  </a:ext>
                </a:extLst>
              </p:cNvPr>
              <p:cNvSpPr txBox="1"/>
              <p:nvPr/>
            </p:nvSpPr>
            <p:spPr>
              <a:xfrm>
                <a:off x="6391174" y="4360245"/>
                <a:ext cx="5380522" cy="208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 </a:t>
                </a:r>
                <a:r>
                  <a:rPr lang="en-US" dirty="0" err="1"/>
                  <a:t>stokastisk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følger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poissonfordeling</a:t>
                </a:r>
                <a:r>
                  <a:rPr lang="en-US" dirty="0"/>
                  <a:t> med </a:t>
                </a:r>
                <a:r>
                  <a:rPr lang="en-US" dirty="0" err="1"/>
                  <a:t>gjennomsnitt</a:t>
                </a:r>
                <a:r>
                  <a:rPr lang="en-US" dirty="0"/>
                  <a:t> 120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ses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summen</a:t>
                </a:r>
                <a:r>
                  <a:rPr lang="en-US" dirty="0"/>
                  <a:t> av 120 </a:t>
                </a:r>
                <a:r>
                  <a:rPr lang="en-US" dirty="0" err="1"/>
                  <a:t>poissonfordelte</a:t>
                </a:r>
                <a:r>
                  <a:rPr lang="en-US" dirty="0"/>
                  <a:t> </a:t>
                </a:r>
                <a:r>
                  <a:rPr lang="en-US" dirty="0" err="1"/>
                  <a:t>observasjoner</a:t>
                </a:r>
                <a:r>
                  <a:rPr lang="en-US" dirty="0"/>
                  <a:t> der </a:t>
                </a:r>
                <a:r>
                  <a:rPr lang="en-US" dirty="0" err="1"/>
                  <a:t>hver</a:t>
                </a:r>
                <a:r>
                  <a:rPr lang="en-US" dirty="0"/>
                  <a:t> </a:t>
                </a:r>
                <a:r>
                  <a:rPr lang="en-US" dirty="0" err="1"/>
                  <a:t>har</a:t>
                </a:r>
                <a:r>
                  <a:rPr lang="en-US" dirty="0"/>
                  <a:t> </a:t>
                </a:r>
                <a:r>
                  <a:rPr lang="en-US" dirty="0" err="1"/>
                  <a:t>gjennomsnitt</a:t>
                </a:r>
                <a:r>
                  <a:rPr lang="en-US" dirty="0"/>
                  <a:t> 1. Vi </a:t>
                </a:r>
                <a:r>
                  <a:rPr lang="en-US" dirty="0" err="1"/>
                  <a:t>kan</a:t>
                </a:r>
                <a:r>
                  <a:rPr lang="en-US" dirty="0"/>
                  <a:t> da </a:t>
                </a:r>
                <a:r>
                  <a:rPr lang="en-US" dirty="0" err="1"/>
                  <a:t>bruke</a:t>
                </a:r>
                <a:r>
                  <a:rPr lang="en-US" dirty="0"/>
                  <a:t> </a:t>
                </a:r>
                <a:r>
                  <a:rPr lang="en-US" dirty="0" err="1"/>
                  <a:t>sentralgrenseteoremet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har</a:t>
                </a:r>
                <a:r>
                  <a:rPr lang="en-US" dirty="0"/>
                  <a:t> vi at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63D316-69FB-D44B-E5B4-292BECF88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74" y="4360245"/>
                <a:ext cx="5380522" cy="2084032"/>
              </a:xfrm>
              <a:prstGeom prst="rect">
                <a:avLst/>
              </a:prstGeom>
              <a:blipFill>
                <a:blip r:embed="rId5"/>
                <a:stretch>
                  <a:fillRect l="-906" t="-1462" r="-906" b="-29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4894CC-693A-F024-32B4-2C5580FCB0C2}"/>
                  </a:ext>
                </a:extLst>
              </p:cNvPr>
              <p:cNvSpPr txBox="1"/>
              <p:nvPr/>
            </p:nvSpPr>
            <p:spPr>
              <a:xfrm>
                <a:off x="353327" y="394775"/>
                <a:ext cx="5315551" cy="571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Vi </a:t>
                </a:r>
                <a:r>
                  <a:rPr lang="en-US" dirty="0" err="1"/>
                  <a:t>forkaster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hvis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nb-NO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nb-NO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Dette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tilsvarer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den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tidligere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formelen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hvor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vi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hvis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b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bare at standardavviket til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og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ikke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b="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Fordi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</m:t>
                    </m:r>
                    <m:d>
                      <m:dPr>
                        <m:ctrlPr>
                          <a:rPr lang="nb-NO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, husker vi at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både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nb-NO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nb-NO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og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90−120</m:t>
                          </m:r>
                        </m:e>
                      </m:d>
                      <m:r>
                        <a:rPr lang="nb-NO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nb-NO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nb-NO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b-NO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=1.96</m:t>
                      </m:r>
                      <m:r>
                        <a:rPr lang="nb-NO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nb-NO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</m:rad>
                      <m:r>
                        <a:rPr lang="nb-NO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=21.47</m:t>
                      </m:r>
                    </m:oMath>
                  </m:oMathPara>
                </a14:m>
                <a:endParaRPr lang="nb-NO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r>
                  <a:rPr lang="nb-NO" b="0" dirty="0"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21.47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Forkast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4894CC-693A-F024-32B4-2C5580FC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7" y="394775"/>
                <a:ext cx="5315551" cy="5711564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46B47-D702-54CF-1514-ED44EA156D87}"/>
                  </a:ext>
                </a:extLst>
              </p:cNvPr>
              <p:cNvSpPr txBox="1"/>
              <p:nvPr/>
            </p:nvSpPr>
            <p:spPr>
              <a:xfrm>
                <a:off x="6314775" y="394775"/>
                <a:ext cx="5171172" cy="5487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Alternativ</a:t>
                </a:r>
                <a:r>
                  <a:rPr lang="en-US" dirty="0"/>
                  <a:t> </a:t>
                </a:r>
                <a:r>
                  <a:rPr lang="en-US" dirty="0" err="1"/>
                  <a:t>fremgangsmåte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r>
                  <a:rPr lang="en-US" dirty="0" err="1"/>
                  <a:t>Hvis</a:t>
                </a:r>
                <a:r>
                  <a:rPr lang="en-US" dirty="0"/>
                  <a:t> </a:t>
                </a:r>
                <a:r>
                  <a:rPr lang="en-US" dirty="0" err="1"/>
                  <a:t>nullhypotesen</a:t>
                </a:r>
                <a:r>
                  <a:rPr lang="en-US" dirty="0"/>
                  <a:t> er </a:t>
                </a:r>
                <a:r>
                  <a:rPr lang="en-US" dirty="0" err="1"/>
                  <a:t>korrekt</a:t>
                </a:r>
                <a:r>
                  <a:rPr lang="en-US" dirty="0"/>
                  <a:t>, </a:t>
                </a:r>
                <a:r>
                  <a:rPr lang="en-US" dirty="0" err="1"/>
                  <a:t>hva</a:t>
                </a:r>
                <a:r>
                  <a:rPr lang="en-US" dirty="0"/>
                  <a:t> er </a:t>
                </a:r>
                <a:r>
                  <a:rPr lang="en-US" dirty="0" err="1"/>
                  <a:t>sannsynligheten</a:t>
                </a:r>
                <a:r>
                  <a:rPr lang="en-US" dirty="0"/>
                  <a:t> for å </a:t>
                </a:r>
                <a:r>
                  <a:rPr lang="en-US" dirty="0" err="1"/>
                  <a:t>få</a:t>
                </a:r>
                <a:r>
                  <a:rPr lang="en-US" dirty="0"/>
                  <a:t> et </a:t>
                </a:r>
                <a:r>
                  <a:rPr lang="en-US" dirty="0" err="1"/>
                  <a:t>avvik</a:t>
                </a:r>
                <a:r>
                  <a:rPr lang="en-US" dirty="0"/>
                  <a:t> </a:t>
                </a:r>
                <a:r>
                  <a:rPr lang="en-US" dirty="0" err="1"/>
                  <a:t>fra</a:t>
                </a:r>
                <a:r>
                  <a:rPr lang="en-US" dirty="0"/>
                  <a:t> 120 </a:t>
                </a:r>
                <a:r>
                  <a:rPr lang="en-US" dirty="0" err="1"/>
                  <a:t>som</a:t>
                </a:r>
                <a:r>
                  <a:rPr lang="en-US" dirty="0"/>
                  <a:t> er </a:t>
                </a:r>
                <a:r>
                  <a:rPr lang="en-US" dirty="0" err="1"/>
                  <a:t>minst</a:t>
                </a:r>
                <a:r>
                  <a:rPr lang="en-US" dirty="0"/>
                  <a:t> like </a:t>
                </a:r>
                <a:r>
                  <a:rPr lang="en-US" dirty="0" err="1"/>
                  <a:t>stort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det </a:t>
                </a:r>
                <a:r>
                  <a:rPr lang="en-US" dirty="0" err="1"/>
                  <a:t>observerte</a:t>
                </a:r>
                <a:r>
                  <a:rPr lang="en-US" dirty="0"/>
                  <a:t> </a:t>
                </a:r>
                <a:r>
                  <a:rPr lang="en-US" dirty="0" err="1"/>
                  <a:t>på</a:t>
                </a:r>
                <a:r>
                  <a:rPr lang="en-US" dirty="0"/>
                  <a:t> 90?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≤90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eller</m:t>
                        </m:r>
                        <m:r>
                          <a:rPr lang="nb-NO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≥150</m:t>
                        </m:r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nb-NO" b="0" dirty="0"/>
              </a:p>
              <a:p>
                <a:endParaRPr lang="nb-NO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≤90</m:t>
                        </m:r>
                      </m:e>
                      <m: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nb-NO" b="0" dirty="0"/>
              </a:p>
              <a:p>
                <a:endParaRPr lang="nb-NO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−120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</m:rad>
                      </m:den>
                    </m:f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90−120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120</m:t>
                            </m:r>
                          </m:e>
                        </m:rad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≤−2.74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≤2.74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)</a:t>
                </a:r>
                <a:r>
                  <a:rPr lang="en-US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=2∙0.003=0.006</m:t>
                    </m:r>
                  </m:oMath>
                </a14:m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r>
                  <a:rPr lang="nb-NO" dirty="0">
                    <a:ea typeface="Cambria Math" panose="02040503050406030204" pitchFamily="18" charset="0"/>
                  </a:rPr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fordi p-verdien &lt; 0.05.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46B47-D702-54CF-1514-ED44EA15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75" y="394775"/>
                <a:ext cx="5171172" cy="5487913"/>
              </a:xfrm>
              <a:prstGeom prst="rect">
                <a:avLst/>
              </a:prstGeom>
              <a:blipFill>
                <a:blip r:embed="rId3"/>
                <a:stretch>
                  <a:fillRect l="-1061" t="-667" r="-708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FC032C-EB53-863D-4D43-7AE7BE3E7CE4}"/>
                  </a:ext>
                </a:extLst>
              </p:cNvPr>
              <p:cNvSpPr txBox="1"/>
              <p:nvPr/>
            </p:nvSpPr>
            <p:spPr>
              <a:xfrm>
                <a:off x="412636" y="175035"/>
                <a:ext cx="7677685" cy="606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u="sng" dirty="0">
                    <a:solidFill>
                      <a:schemeClr val="accent1"/>
                    </a:solidFill>
                  </a:rPr>
                  <a:t>Normalfordelingen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En stokastisk variabel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 er normalfordelt med forventning µ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b-NO" sz="2000" dirty="0"/>
                  <a:t> hvis tetthetsfunksjonen er </a:t>
                </a:r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/>
                  <a:t>Vi skriver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. </a:t>
                </a:r>
              </a:p>
              <a:p>
                <a:endParaRPr lang="nb-NO" sz="2000" dirty="0"/>
              </a:p>
              <a:p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/>
                  <a:t>Hvis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nb-NO" sz="2000" dirty="0"/>
                  <a:t>, sier vi at </a:t>
                </a:r>
                <a:r>
                  <a:rPr lang="nb-NO" sz="2000" i="1" dirty="0" err="1"/>
                  <a:t>X</a:t>
                </a:r>
                <a:r>
                  <a:rPr lang="nb-NO" sz="2000" dirty="0"/>
                  <a:t> er standardnormalfordelt. </a:t>
                </a:r>
              </a:p>
              <a:p>
                <a:endParaRPr lang="nb-NO" sz="2000" dirty="0"/>
              </a:p>
              <a:p>
                <a:r>
                  <a:rPr lang="nb-NO" sz="2000" dirty="0"/>
                  <a:t>Tetthetsfunksjonen er da forenklet til</a:t>
                </a:r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nb-NO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2000" dirty="0"/>
              </a:p>
              <a:p>
                <a:endParaRPr lang="nb-NO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FC032C-EB53-863D-4D43-7AE7BE3E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6" y="175035"/>
                <a:ext cx="7677685" cy="6062172"/>
              </a:xfrm>
              <a:prstGeom prst="rect">
                <a:avLst/>
              </a:prstGeom>
              <a:blipFill>
                <a:blip r:embed="rId2"/>
                <a:stretch>
                  <a:fillRect l="-874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A7A7F4-79D0-36AF-C838-910C716FA5B9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7385CAC-ADAB-51DF-40F2-FBD7A54C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99" y="2423951"/>
            <a:ext cx="4080486" cy="2685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64A386BD-BE98-D73B-3E42-89A30AEBFD59}"/>
                  </a:ext>
                </a:extLst>
              </p:cNvPr>
              <p:cNvSpPr txBox="1"/>
              <p:nvPr/>
            </p:nvSpPr>
            <p:spPr>
              <a:xfrm>
                <a:off x="9347703" y="4849791"/>
                <a:ext cx="3488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64A386BD-BE98-D73B-3E42-89A30AEB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703" y="4849791"/>
                <a:ext cx="348877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6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23D4A-1177-7A66-F695-0E528E6D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" y="3184582"/>
            <a:ext cx="4978593" cy="333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58E89-3BB8-497E-1591-4825B55B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86" y="3192196"/>
            <a:ext cx="4978592" cy="330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7C0E7-F83E-C09B-1FFE-8241F8BBDFB1}"/>
              </a:ext>
            </a:extLst>
          </p:cNvPr>
          <p:cNvSpPr txBox="1"/>
          <p:nvPr/>
        </p:nvSpPr>
        <p:spPr>
          <a:xfrm>
            <a:off x="497175" y="6501698"/>
            <a:ext cx="4978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https://statisticsbyjim.com/basics/normal-distribution/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C8BCC-F690-D74A-9750-47A1562E5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97" y="77123"/>
            <a:ext cx="4337017" cy="2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DE5FB-8D95-10F3-38D6-41A3510396AC}"/>
                  </a:ext>
                </a:extLst>
              </p:cNvPr>
              <p:cNvSpPr txBox="1"/>
              <p:nvPr/>
            </p:nvSpPr>
            <p:spPr>
              <a:xfrm>
                <a:off x="600075" y="257175"/>
                <a:ext cx="8420100" cy="6111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sz="2000" dirty="0"/>
                  <a:t>Vi ønsker å beregne </a:t>
                </a:r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nb-NO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nb-NO" sz="2000" dirty="0"/>
              </a:p>
              <a:p>
                <a:r>
                  <a:rPr lang="nb-NO" sz="2000" dirty="0"/>
                  <a:t>og</a:t>
                </a:r>
              </a:p>
              <a:p>
                <a:endParaRPr lang="nb-NO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nb-NO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nb-NO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nb-NO" sz="2000" dirty="0"/>
              </a:p>
              <a:p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/>
                  <a:t>Eksempler på størrelser som er normalfordelt:</a:t>
                </a:r>
              </a:p>
              <a:p>
                <a:endParaRPr lang="nb-NO" sz="2000" dirty="0"/>
              </a:p>
              <a:p>
                <a:r>
                  <a:rPr lang="nb-NO" sz="2000" dirty="0">
                    <a:ea typeface="Cambria Math" panose="02040503050406030204" pitchFamily="18" charset="0"/>
                  </a:rPr>
                  <a:t>Menns høyde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(180,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7.4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                </a:t>
                </a:r>
                <a:r>
                  <a:rPr lang="nb-NO" sz="2000" i="1" dirty="0"/>
                  <a:t>P(Høyde &lt; 175 cm)</a:t>
                </a:r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>
                    <a:ea typeface="Cambria Math" panose="02040503050406030204" pitchFamily="18" charset="0"/>
                  </a:rPr>
                  <a:t>Kvinners høyde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(167,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             </a:t>
                </a:r>
                <a:r>
                  <a:rPr lang="nb-NO" sz="2000" i="1" dirty="0"/>
                  <a:t>P(165 cm &lt; Høyde &lt; 175 cm)</a:t>
                </a:r>
                <a:endParaRPr lang="nb-NO" sz="2000" dirty="0"/>
              </a:p>
              <a:p>
                <a:endParaRPr lang="nb-NO" sz="2000" dirty="0"/>
              </a:p>
              <a:p>
                <a:r>
                  <a:rPr lang="nb-NO" sz="2000" dirty="0">
                    <a:ea typeface="Cambria Math" panose="02040503050406030204" pitchFamily="18" charset="0"/>
                  </a:rPr>
                  <a:t>Fødselsvekt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(3510,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               </a:t>
                </a:r>
                <a:r>
                  <a:rPr lang="nb-NO" sz="2000" i="1" dirty="0"/>
                  <a:t>P(Fødselsvekt &gt; 4500 g)</a:t>
                </a:r>
              </a:p>
              <a:p>
                <a:r>
                  <a:rPr lang="nb-NO" sz="2000" dirty="0"/>
                  <a:t>                             </a:t>
                </a:r>
              </a:p>
              <a:p>
                <a:r>
                  <a:rPr lang="nb-NO" sz="2000" i="1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(100,</m:t>
                    </m:r>
                    <m:sSup>
                      <m:sSupPr>
                        <m:ctrlPr>
                          <a:rPr lang="nb-N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i="1" dirty="0"/>
                  <a:t>			   P(IQ &gt; 160)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DE5FB-8D95-10F3-38D6-41A35103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257175"/>
                <a:ext cx="8420100" cy="6111609"/>
              </a:xfrm>
              <a:prstGeom prst="rect">
                <a:avLst/>
              </a:prstGeom>
              <a:blipFill>
                <a:blip r:embed="rId2"/>
                <a:stretch>
                  <a:fillRect l="-724" t="-499" b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5572FD-DFFB-16DA-19DA-84ED112F676C}"/>
                  </a:ext>
                </a:extLst>
              </p:cNvPr>
              <p:cNvSpPr txBox="1"/>
              <p:nvPr/>
            </p:nvSpPr>
            <p:spPr>
              <a:xfrm>
                <a:off x="166901" y="0"/>
                <a:ext cx="6549128" cy="693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600" u="sng" dirty="0">
                    <a:solidFill>
                      <a:schemeClr val="accent1"/>
                    </a:solidFill>
                  </a:rPr>
                  <a:t>Errorfunksjonen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b-NO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nb-NO" sz="1600" dirty="0"/>
              </a:p>
              <a:p>
                <a:endParaRPr lang="nb-NO" sz="1600" dirty="0"/>
              </a:p>
              <a:p>
                <a:r>
                  <a:rPr lang="nb-NO" sz="1600" dirty="0"/>
                  <a:t>Hvordan kan vi bruke </a:t>
                </a:r>
                <a:r>
                  <a:rPr lang="nb-NO" sz="1600" dirty="0" err="1"/>
                  <a:t>errorfunksjonen</a:t>
                </a:r>
                <a:r>
                  <a:rPr lang="nb-NO" sz="1600" dirty="0"/>
                  <a:t> i MATLAB til å beregne</a:t>
                </a:r>
              </a:p>
              <a:p>
                <a:r>
                  <a:rPr lang="nb-NO" sz="16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nb-NO" sz="1600" dirty="0"/>
              </a:p>
              <a:p>
                <a:endParaRPr lang="nb-NO" sz="1600" dirty="0"/>
              </a:p>
              <a:p>
                <a:r>
                  <a:rPr lang="nb-NO" sz="1600" dirty="0"/>
                  <a:t>Først finner vi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16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nb-NO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nb-NO" sz="1600" dirty="0"/>
              </a:p>
              <a:p>
                <a:endParaRPr lang="nb-NO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nb-N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nb-NO" sz="1600" dirty="0"/>
              </a:p>
              <a:p>
                <a:endParaRPr lang="nb-NO" sz="1600" dirty="0"/>
              </a:p>
              <a:p>
                <a:r>
                  <a:rPr lang="nb-NO" sz="1600" dirty="0"/>
                  <a:t>Da har vi 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nary>
                    </m:oMath>
                  </m:oMathPara>
                </a14:m>
                <a:endParaRPr lang="nb-NO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nb-NO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nb-NO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nb-NO" sz="1600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nb-NO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16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nb-NO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5572FD-DFFB-16DA-19DA-84ED112F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1" y="0"/>
                <a:ext cx="6549128" cy="6936386"/>
              </a:xfrm>
              <a:prstGeom prst="rect">
                <a:avLst/>
              </a:prstGeom>
              <a:blipFill>
                <a:blip r:embed="rId3"/>
                <a:stretch>
                  <a:fillRect l="-465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05FA48-60E7-246F-AA91-83CC349461C7}"/>
                  </a:ext>
                </a:extLst>
              </p:cNvPr>
              <p:cNvSpPr txBox="1"/>
              <p:nvPr/>
            </p:nvSpPr>
            <p:spPr>
              <a:xfrm>
                <a:off x="7115175" y="222583"/>
                <a:ext cx="4181475" cy="105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Substituerer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sz="1600" dirty="0">
                  <a:solidFill>
                    <a:srgbClr val="0070C0"/>
                  </a:solidFill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Vi </a:t>
                </a:r>
                <a:r>
                  <a:rPr lang="en-US" sz="1600" dirty="0" err="1">
                    <a:solidFill>
                      <a:srgbClr val="0070C0"/>
                    </a:solidFill>
                  </a:rPr>
                  <a:t>får</a:t>
                </a:r>
                <a:r>
                  <a:rPr lang="en-US" sz="16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e>
                    </m:groupChr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nb-N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nb-N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b-NO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05FA48-60E7-246F-AA91-83CC34946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222583"/>
                <a:ext cx="4181475" cy="1050159"/>
              </a:xfrm>
              <a:prstGeom prst="rect">
                <a:avLst/>
              </a:prstGeom>
              <a:blipFill>
                <a:blip r:embed="rId4"/>
                <a:stretch>
                  <a:fillRect l="-729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805130-C900-F95E-9C99-FB6E222FD738}"/>
                  </a:ext>
                </a:extLst>
              </p:cNvPr>
              <p:cNvSpPr txBox="1"/>
              <p:nvPr/>
            </p:nvSpPr>
            <p:spPr>
              <a:xfrm>
                <a:off x="7115175" y="1636787"/>
                <a:ext cx="4181475" cy="2304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600" dirty="0">
                    <a:solidFill>
                      <a:srgbClr val="0070C0"/>
                    </a:solidFill>
                  </a:rPr>
                  <a:t>Vi må også bytte integrasjonsgrenser</a:t>
                </a:r>
              </a:p>
              <a:p>
                <a:endParaRPr lang="nb-NO" sz="16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nb-NO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nb-NO" sz="16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nb-NO" sz="1600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nb-NO" sz="16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nb-NO" sz="16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nb-NO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groupChr>
                        <m:groupChrPr>
                          <m:chr m:val="⇒"/>
                          <m:vertJc m:val="bot"/>
                          <m:ctrl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b-NO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groupCh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805130-C900-F95E-9C99-FB6E222F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5" y="1636787"/>
                <a:ext cx="4181475" cy="2304733"/>
              </a:xfrm>
              <a:prstGeom prst="rect">
                <a:avLst/>
              </a:prstGeom>
              <a:blipFill>
                <a:blip r:embed="rId5"/>
                <a:stretch>
                  <a:fillRect l="-729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DF77781B-9CCE-3EDF-DD8A-2E716C984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815" y="3941520"/>
            <a:ext cx="3501998" cy="2304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37B700A-47F7-723D-F482-4AE28D9A3B13}"/>
                  </a:ext>
                </a:extLst>
              </p:cNvPr>
              <p:cNvSpPr txBox="1"/>
              <p:nvPr/>
            </p:nvSpPr>
            <p:spPr>
              <a:xfrm>
                <a:off x="9283902" y="6034642"/>
                <a:ext cx="285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37B700A-47F7-723D-F482-4AE28D9A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902" y="6034642"/>
                <a:ext cx="285741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7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5417B-54D4-0635-6E18-F8056C7D8F4B}"/>
                  </a:ext>
                </a:extLst>
              </p:cNvPr>
              <p:cNvSpPr txBox="1"/>
              <p:nvPr/>
            </p:nvSpPr>
            <p:spPr>
              <a:xfrm>
                <a:off x="345798" y="416556"/>
                <a:ext cx="5919537" cy="582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Formler: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La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sz="2000" dirty="0"/>
                  <a:t>.</a:t>
                </a:r>
                <a:r>
                  <a:rPr lang="en-US" sz="2000" dirty="0"/>
                  <a:t> Da </a:t>
                </a:r>
                <a:r>
                  <a:rPr lang="en-US" sz="2000" dirty="0" err="1"/>
                  <a:t>har</a:t>
                </a:r>
                <a:r>
                  <a:rPr lang="en-US" sz="2000" dirty="0"/>
                  <a:t> vi at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b-NO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000" i="1">
                          <a:latin typeface="Cambria Math" panose="02040503050406030204" pitchFamily="18" charset="0"/>
                        </a:rPr>
                        <m:t>𝑒𝑟𝑓</m:t>
                      </m:r>
                      <m:d>
                        <m:dPr>
                          <m:ctrlPr>
                            <a:rPr lang="nb-N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nb-N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nb-N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95417B-54D4-0635-6E18-F8056C7D8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8" y="416556"/>
                <a:ext cx="5919537" cy="5829481"/>
              </a:xfrm>
              <a:prstGeom prst="rect">
                <a:avLst/>
              </a:prstGeom>
              <a:blipFill>
                <a:blip r:embed="rId2"/>
                <a:stretch>
                  <a:fillRect l="-1133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4F091E-1A2E-1720-6C26-AFC86E41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8295"/>
            <a:ext cx="3034594" cy="2993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AFB5D-1056-71AF-E786-E28F4DEF2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612" y="501129"/>
            <a:ext cx="2891639" cy="3107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3CED4-5757-BF70-9DA9-493CB14AA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979" y="3676668"/>
            <a:ext cx="2724452" cy="26802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50EA39-E1A4-0513-76EC-056ACC90086A}"/>
              </a:ext>
            </a:extLst>
          </p:cNvPr>
          <p:cNvCxnSpPr/>
          <p:nvPr/>
        </p:nvCxnSpPr>
        <p:spPr>
          <a:xfrm flipH="1">
            <a:off x="1323975" y="3876675"/>
            <a:ext cx="142875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32A315-C134-9461-84B0-33F80F88CBC2}"/>
              </a:ext>
            </a:extLst>
          </p:cNvPr>
          <p:cNvCxnSpPr/>
          <p:nvPr/>
        </p:nvCxnSpPr>
        <p:spPr>
          <a:xfrm flipH="1">
            <a:off x="3651780" y="3990975"/>
            <a:ext cx="142875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BE907813C484DA8C34296B3BBB074" ma:contentTypeVersion="13" ma:contentTypeDescription="Create a new document." ma:contentTypeScope="" ma:versionID="c661db871ad339d2b452a1dd04b1ac7d">
  <xsd:schema xmlns:xsd="http://www.w3.org/2001/XMLSchema" xmlns:xs="http://www.w3.org/2001/XMLSchema" xmlns:p="http://schemas.microsoft.com/office/2006/metadata/properties" xmlns:ns3="4339ffa5-64f1-474b-8089-0459ca48dfc0" xmlns:ns4="95db212c-7159-469e-9a84-cfa45bbf87a6" targetNamespace="http://schemas.microsoft.com/office/2006/metadata/properties" ma:root="true" ma:fieldsID="ce6393284fd8173a83ef5e125407699d" ns3:_="" ns4:_="">
    <xsd:import namespace="4339ffa5-64f1-474b-8089-0459ca48dfc0"/>
    <xsd:import namespace="95db212c-7159-469e-9a84-cfa45bbf87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9ffa5-64f1-474b-8089-0459ca48d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b212c-7159-469e-9a84-cfa45bbf87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E1768C-19C2-4FB8-9DB0-33E5D8CE89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74E398-3FEC-411D-A841-7513949BC7C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95db212c-7159-469e-9a84-cfa45bbf87a6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339ffa5-64f1-474b-8089-0459ca48dfc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0C8631-20DC-44D0-B37B-E6D8A72FE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39ffa5-64f1-474b-8089-0459ca48dfc0"/>
    <ds:schemaRef ds:uri="95db212c-7159-469e-9a84-cfa45bbf87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4005</Words>
  <Application>Microsoft Office PowerPoint</Application>
  <PresentationFormat>Widescreen</PresentationFormat>
  <Paragraphs>700</Paragraphs>
  <Slides>42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Lato Extended</vt:lpstr>
      <vt:lpstr>Open Sans</vt:lpstr>
      <vt:lpstr>Office Theme</vt:lpstr>
      <vt:lpstr>Worksheet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Gjerdevik</dc:creator>
  <cp:lastModifiedBy>Miriam Gjerdevik</cp:lastModifiedBy>
  <cp:revision>147</cp:revision>
  <dcterms:created xsi:type="dcterms:W3CDTF">2022-06-20T08:18:18Z</dcterms:created>
  <dcterms:modified xsi:type="dcterms:W3CDTF">2024-09-13T13:27:57Z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0x010100E3CBE907813C484DA8C34296B3BBB074</vt:lpwstr>
  </property>
</Properties>
</file>