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121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11C87-CF93-4987-B604-4CCC419D9ED0}" type="datetimeFigureOut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CB319-BDA4-42E7-AF3B-A4922575CD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7491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11C87-CF93-4987-B604-4CCC419D9ED0}" type="datetimeFigureOut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CB319-BDA4-42E7-AF3B-A4922575CD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2858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11C87-CF93-4987-B604-4CCC419D9ED0}" type="datetimeFigureOut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CB319-BDA4-42E7-AF3B-A4922575CD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344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11C87-CF93-4987-B604-4CCC419D9ED0}" type="datetimeFigureOut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CB319-BDA4-42E7-AF3B-A4922575CD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29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11C87-CF93-4987-B604-4CCC419D9ED0}" type="datetimeFigureOut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CB319-BDA4-42E7-AF3B-A4922575CD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8480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11C87-CF93-4987-B604-4CCC419D9ED0}" type="datetimeFigureOut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CB319-BDA4-42E7-AF3B-A4922575CD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6893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11C87-CF93-4987-B604-4CCC419D9ED0}" type="datetimeFigureOut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CB319-BDA4-42E7-AF3B-A4922575CD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52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11C87-CF93-4987-B604-4CCC419D9ED0}" type="datetimeFigureOut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CB319-BDA4-42E7-AF3B-A4922575CD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508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11C87-CF93-4987-B604-4CCC419D9ED0}" type="datetimeFigureOut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CB319-BDA4-42E7-AF3B-A4922575CD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4910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11C87-CF93-4987-B604-4CCC419D9ED0}" type="datetimeFigureOut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CB319-BDA4-42E7-AF3B-A4922575CD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8170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11C87-CF93-4987-B604-4CCC419D9ED0}" type="datetimeFigureOut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CB319-BDA4-42E7-AF3B-A4922575CD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78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11C87-CF93-4987-B604-4CCC419D9ED0}" type="datetimeFigureOut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CB319-BDA4-42E7-AF3B-A4922575CD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990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goa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540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多边形凹凸性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只要存在一个内角大于</a:t>
            </a:r>
            <a:r>
              <a:rPr lang="en-US" altLang="zh-CN" dirty="0" smtClean="0"/>
              <a:t>180</a:t>
            </a:r>
          </a:p>
          <a:p>
            <a:pPr lvl="1"/>
            <a:r>
              <a:rPr lang="zh-CN" altLang="en-US" dirty="0" smtClean="0"/>
              <a:t>沿一个方向遍历，计算相邻边的叉积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这个条件是判断凸的充要调节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内角和总是小于</a:t>
            </a:r>
            <a:r>
              <a:rPr lang="en-US" altLang="zh-CN" dirty="0" smtClean="0"/>
              <a:t>180</a:t>
            </a:r>
            <a:r>
              <a:rPr lang="zh-CN" altLang="en-US" dirty="0" smtClean="0"/>
              <a:t>是凹必要调节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25621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7538</TotalTime>
  <Words>41</Words>
  <Application>Microsoft Office PowerPoint</Application>
  <PresentationFormat>宽屏</PresentationFormat>
  <Paragraphs>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goa</vt:lpstr>
      <vt:lpstr>多边形凹凸性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goa</dc:title>
  <dc:creator>wang hz</dc:creator>
  <cp:lastModifiedBy>wang hz</cp:lastModifiedBy>
  <cp:revision>3</cp:revision>
  <dcterms:created xsi:type="dcterms:W3CDTF">2019-06-02T07:22:25Z</dcterms:created>
  <dcterms:modified xsi:type="dcterms:W3CDTF">2019-06-07T13:00:31Z</dcterms:modified>
</cp:coreProperties>
</file>