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8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2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1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6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B3D7-4B8F-4C9D-B13D-A2E5FC73F80D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53BE-2638-4425-8584-32E390AFD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opengl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91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着色器编译结果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8207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glGetShaderiv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glGetShaderInfoLog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5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</a:t>
            </a:r>
            <a:r>
              <a:rPr lang="zh-CN" altLang="en-US" dirty="0" smtClean="0"/>
              <a:t>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glCreateProgram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分配空的着色器对象</a:t>
            </a:r>
            <a:endParaRPr lang="en-US" altLang="zh-CN" dirty="0" smtClean="0"/>
          </a:p>
          <a:p>
            <a:r>
              <a:rPr lang="zh-CN" altLang="en-US" dirty="0" smtClean="0"/>
              <a:t>使用着色器对象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glAttachShader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lvl="1"/>
            <a:r>
              <a:rPr lang="en-US" altLang="zh-CN" dirty="0" err="1" smtClean="0"/>
              <a:t>glDetachShader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连接程序</a:t>
            </a:r>
            <a:endParaRPr lang="en-US" altLang="zh-CN" dirty="0"/>
          </a:p>
          <a:p>
            <a:pPr lvl="1"/>
            <a:r>
              <a:rPr lang="en-US" altLang="zh-CN" dirty="0" err="1" smtClean="0"/>
              <a:t>glLinkProgram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glUseProgram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smtClean="0"/>
              <a:t>progrma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</a:t>
            </a:r>
            <a:r>
              <a:rPr lang="zh-CN" altLang="en-US" dirty="0" smtClean="0"/>
              <a:t>连接状态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glGetProrgramiv</a:t>
            </a:r>
            <a:endParaRPr lang="en-US" altLang="zh-CN" dirty="0" smtClean="0"/>
          </a:p>
          <a:p>
            <a:r>
              <a:rPr lang="en-US" altLang="zh-CN" dirty="0" err="1" smtClean="0"/>
              <a:t>glGetrProgramInfoLog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顶点缓存对象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VBO(Vertex Buffer Object)</a:t>
            </a:r>
          </a:p>
          <a:p>
            <a:r>
              <a:rPr lang="zh-CN" altLang="en-US" dirty="0" smtClean="0"/>
              <a:t>把顶点存放在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内存（即显存）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比较慢，因此最好一次性发送较多的数据</a:t>
            </a:r>
            <a:endParaRPr lang="en-US" altLang="zh-CN" dirty="0" smtClean="0"/>
          </a:p>
          <a:p>
            <a:r>
              <a:rPr lang="zh-CN" altLang="en-US" dirty="0" smtClean="0"/>
              <a:t>顶点着色器可以直接访问</a:t>
            </a:r>
            <a:r>
              <a:rPr lang="zh-CN" altLang="en-US" dirty="0"/>
              <a:t>显</a:t>
            </a:r>
            <a:r>
              <a:rPr lang="zh-CN" altLang="en-US" dirty="0" smtClean="0"/>
              <a:t>存的数据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类似状态机，所以要先</a:t>
            </a:r>
            <a:r>
              <a:rPr lang="en-US" altLang="zh-CN" dirty="0" err="1" smtClean="0"/>
              <a:t>bindBuffer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表示操作的</a:t>
            </a:r>
            <a:r>
              <a:rPr lang="en-US" altLang="zh-CN" dirty="0" err="1" smtClean="0"/>
              <a:t>vbo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glGenBuffers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：代表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Buffers:</a:t>
            </a:r>
            <a:r>
              <a:rPr lang="zh-CN" altLang="en-US" dirty="0" smtClean="0"/>
              <a:t>指向缓存 对象名称的数组</a:t>
            </a:r>
            <a:endParaRPr lang="en-US" altLang="zh-CN" dirty="0" smtClean="0"/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不是真正的缓存对象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相当与拿到了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个名称，未分配空间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缓存对象需要绑定具体的缓存结合点才可以使用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glBindBuffer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5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glBindBuffer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 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Buffer: </a:t>
            </a:r>
            <a:r>
              <a:rPr lang="zh-CN" altLang="en-US" dirty="0" smtClean="0"/>
              <a:t>缓存对象</a:t>
            </a:r>
            <a:r>
              <a:rPr lang="en-US" altLang="zh-CN" dirty="0" smtClean="0"/>
              <a:t>id(</a:t>
            </a:r>
            <a:r>
              <a:rPr lang="en-US" altLang="zh-CN" dirty="0" err="1" smtClean="0"/>
              <a:t>glGenBuffer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补充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如果是第一次被绑定，会创建缓存对象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默认状态是，不存在任何数据的缓存区域</a:t>
            </a:r>
            <a:endParaRPr lang="en-US" altLang="zh-CN" dirty="0" smtClean="0"/>
          </a:p>
          <a:p>
            <a:r>
              <a:rPr lang="zh-CN" altLang="en-US" dirty="0" smtClean="0"/>
              <a:t>写入数据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glBufferData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Target:</a:t>
            </a:r>
            <a:r>
              <a:rPr lang="zh-CN" altLang="en-US" dirty="0" smtClean="0"/>
              <a:t>缓存结合点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写入的数据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Usage: </a:t>
            </a:r>
            <a:r>
              <a:rPr lang="zh-CN" altLang="en-US" dirty="0" smtClean="0"/>
              <a:t>数据的特点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用途（存储类型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读写模式）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GL_STAICT_DRAW</a:t>
            </a:r>
          </a:p>
          <a:p>
            <a:pPr lvl="2"/>
            <a:r>
              <a:rPr lang="en-US" altLang="zh-CN" dirty="0" smtClean="0"/>
              <a:t>Static:</a:t>
            </a:r>
            <a:r>
              <a:rPr lang="zh-CN" altLang="en-US" dirty="0" smtClean="0"/>
              <a:t>只写一次，多次使用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Dynamic:</a:t>
            </a:r>
            <a:r>
              <a:rPr lang="zh-CN" altLang="en-US" dirty="0" smtClean="0"/>
              <a:t>反复使用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Stream</a:t>
            </a:r>
            <a:r>
              <a:rPr lang="zh-CN" altLang="en-US" dirty="0" smtClean="0"/>
              <a:t>：只写如一次，使用不频繁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Draw</a:t>
            </a:r>
            <a:r>
              <a:rPr lang="zh-CN" altLang="en-US" dirty="0" smtClean="0"/>
              <a:t>：用来绘图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由程序写入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Read:</a:t>
            </a:r>
            <a:r>
              <a:rPr lang="zh-CN" altLang="en-US" dirty="0" smtClean="0"/>
              <a:t>用来查询数据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Copy:</a:t>
            </a:r>
            <a:r>
              <a:rPr lang="zh-CN" altLang="en-US" dirty="0" smtClean="0"/>
              <a:t>用于绘图，由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写入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296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glBufferSubData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 :</a:t>
            </a:r>
            <a:r>
              <a:rPr lang="zh-CN" altLang="en-US" dirty="0" smtClean="0"/>
              <a:t>缓存结合点，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Offset:</a:t>
            </a:r>
            <a:r>
              <a:rPr lang="zh-CN" altLang="en-US" dirty="0" smtClean="0"/>
              <a:t>偏移量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Size:</a:t>
            </a:r>
            <a:r>
              <a:rPr lang="zh-CN" altLang="en-US" dirty="0" smtClean="0"/>
              <a:t>数据大小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Data: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0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GlclearBufferData</a:t>
            </a:r>
            <a:endParaRPr lang="en-US" altLang="zh-CN" dirty="0" smtClean="0"/>
          </a:p>
          <a:p>
            <a:r>
              <a:rPr lang="en-US" altLang="zh-CN" dirty="0" err="1" smtClean="0"/>
              <a:t>glClearBurrerSubData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2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缓存结合点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GL_ARRAY_BUFFER</a:t>
            </a:r>
          </a:p>
          <a:p>
            <a:r>
              <a:rPr lang="en-US" altLang="zh-CN" dirty="0" smtClean="0"/>
              <a:t>GL_UNIFORM_BUFFER</a:t>
            </a:r>
          </a:p>
          <a:p>
            <a:r>
              <a:rPr lang="en-US" altLang="zh-CN" dirty="0" smtClean="0"/>
              <a:t>GL_ELEMENT_ARRAY_BUFFER</a:t>
            </a:r>
          </a:p>
          <a:p>
            <a:r>
              <a:rPr lang="en-US" altLang="zh-CN" dirty="0" smtClean="0"/>
              <a:t>GL_TEXTURE_BUFFER</a:t>
            </a:r>
          </a:p>
          <a:p>
            <a:r>
              <a:rPr lang="en-US" altLang="zh-CN" dirty="0" smtClean="0"/>
              <a:t>GL_COPY_READ_BUFFER/GL_COPY_WRITE_BUFFER</a:t>
            </a:r>
          </a:p>
          <a:p>
            <a:r>
              <a:rPr lang="en-US" altLang="zh-CN" dirty="0" smtClean="0"/>
              <a:t>GL_DRAW_INDIRECT_BUFFER</a:t>
            </a:r>
          </a:p>
          <a:p>
            <a:r>
              <a:rPr lang="en-US" altLang="zh-CN" dirty="0" smtClean="0"/>
              <a:t>GL_PIXEL_(PACK/UPPACK)_BUFFER</a:t>
            </a:r>
          </a:p>
          <a:p>
            <a:r>
              <a:rPr lang="en-US" altLang="zh-CN" dirty="0" smtClean="0"/>
              <a:t>GL_TRANSFORM_FEEDBACK_BUFFER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9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着色器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glCrateShader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分配着色器对象</a:t>
            </a:r>
            <a:endParaRPr lang="en-US" altLang="zh-CN" dirty="0" smtClean="0"/>
          </a:p>
          <a:p>
            <a:r>
              <a:rPr lang="en-US" altLang="zh-CN" dirty="0" err="1"/>
              <a:t>glShaderSource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着色</a:t>
            </a:r>
            <a:r>
              <a:rPr lang="zh-CN" altLang="en-US" dirty="0" smtClean="0"/>
              <a:t>器源文件关联到着色器对象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相当于复制内容到着色器</a:t>
            </a:r>
            <a:endParaRPr lang="en-US" altLang="zh-CN" dirty="0"/>
          </a:p>
          <a:p>
            <a:r>
              <a:rPr lang="en-US" altLang="zh-CN" dirty="0" err="1" smtClean="0"/>
              <a:t>glCompileShader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编译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491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322</Words>
  <Application>Microsoft Office PowerPoint</Application>
  <PresentationFormat>宽屏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opengl</vt:lpstr>
      <vt:lpstr>顶点缓存对象</vt:lpstr>
      <vt:lpstr>glGenBuffers</vt:lpstr>
      <vt:lpstr>glBindBuffer</vt:lpstr>
      <vt:lpstr>glBufferData</vt:lpstr>
      <vt:lpstr>glBufferSubData</vt:lpstr>
      <vt:lpstr>清除buffer</vt:lpstr>
      <vt:lpstr>缓存结合点</vt:lpstr>
      <vt:lpstr>着色器</vt:lpstr>
      <vt:lpstr>着色器编译结果</vt:lpstr>
      <vt:lpstr>着色器程序</vt:lpstr>
      <vt:lpstr>Program连接状态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wang hz</dc:creator>
  <cp:lastModifiedBy>wang hz</cp:lastModifiedBy>
  <cp:revision>10</cp:revision>
  <dcterms:created xsi:type="dcterms:W3CDTF">2019-06-02T05:40:32Z</dcterms:created>
  <dcterms:modified xsi:type="dcterms:W3CDTF">2019-06-08T14:08:34Z</dcterms:modified>
</cp:coreProperties>
</file>