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59" r:id="rId7"/>
    <p:sldId id="260" r:id="rId8"/>
    <p:sldId id="264" r:id="rId9"/>
    <p:sldId id="265" r:id="rId10"/>
    <p:sldId id="263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7" r:id="rId21"/>
    <p:sldId id="275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67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7" y="2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CCF3-BDEA-451C-9DF9-FBD7841B15C1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C16D-3925-45A7-AE27-1A7F35F1E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645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CCF3-BDEA-451C-9DF9-FBD7841B15C1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C16D-3925-45A7-AE27-1A7F35F1E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966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CCF3-BDEA-451C-9DF9-FBD7841B15C1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C16D-3925-45A7-AE27-1A7F35F1E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985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CCF3-BDEA-451C-9DF9-FBD7841B15C1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C16D-3925-45A7-AE27-1A7F35F1E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73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CCF3-BDEA-451C-9DF9-FBD7841B15C1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C16D-3925-45A7-AE27-1A7F35F1E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429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CCF3-BDEA-451C-9DF9-FBD7841B15C1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C16D-3925-45A7-AE27-1A7F35F1E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818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CCF3-BDEA-451C-9DF9-FBD7841B15C1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C16D-3925-45A7-AE27-1A7F35F1E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214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CCF3-BDEA-451C-9DF9-FBD7841B15C1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C16D-3925-45A7-AE27-1A7F35F1E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549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CCF3-BDEA-451C-9DF9-FBD7841B15C1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C16D-3925-45A7-AE27-1A7F35F1E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841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CCF3-BDEA-451C-9DF9-FBD7841B15C1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C16D-3925-45A7-AE27-1A7F35F1E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269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CCF3-BDEA-451C-9DF9-FBD7841B15C1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C16D-3925-45A7-AE27-1A7F35F1E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790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ACCF3-BDEA-451C-9DF9-FBD7841B15C1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EC16D-3925-45A7-AE27-1A7F35F1E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914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scons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参考官方文档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8660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Sconstruct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类似</a:t>
            </a:r>
            <a:r>
              <a:rPr lang="en-US" altLang="zh-CN" dirty="0" err="1" smtClean="0"/>
              <a:t>Makefile</a:t>
            </a:r>
            <a:r>
              <a:rPr lang="en-US" altLang="zh-CN" dirty="0" smtClean="0"/>
              <a:t>, </a:t>
            </a:r>
            <a:r>
              <a:rPr lang="zh-CN" altLang="en-US" dirty="0" smtClean="0"/>
              <a:t>但为</a:t>
            </a:r>
            <a:r>
              <a:rPr lang="en-US" altLang="zh-CN" dirty="0" smtClean="0"/>
              <a:t>python </a:t>
            </a:r>
            <a:r>
              <a:rPr lang="zh-CN" altLang="en-US" dirty="0" smtClean="0"/>
              <a:t>脚本</a:t>
            </a:r>
            <a:endParaRPr lang="en-US" altLang="zh-CN" dirty="0" smtClean="0"/>
          </a:p>
          <a:p>
            <a:r>
              <a:rPr lang="zh-CN" altLang="en-US" dirty="0" smtClean="0"/>
              <a:t>使用的函数与顺序无关（应该是最后生成了</a:t>
            </a:r>
            <a:r>
              <a:rPr lang="en-US" altLang="zh-CN" dirty="0" err="1" smtClean="0"/>
              <a:t>Makefile</a:t>
            </a:r>
            <a:r>
              <a:rPr lang="en-US" altLang="zh-CN" dirty="0" smtClean="0"/>
              <a:t>, </a:t>
            </a:r>
            <a:r>
              <a:rPr lang="zh-CN" altLang="en-US" dirty="0" smtClean="0"/>
              <a:t>再执行）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0127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Program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用法：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program( target = xxx, source = [“</a:t>
            </a:r>
            <a:r>
              <a:rPr lang="en-US" altLang="zh-CN" dirty="0" err="1" smtClean="0"/>
              <a:t>cpp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”, …])</a:t>
            </a:r>
          </a:p>
          <a:p>
            <a:r>
              <a:rPr lang="zh-CN" altLang="en-US" dirty="0" smtClean="0"/>
              <a:t>补充：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$PROGPREFIX </a:t>
            </a:r>
            <a:r>
              <a:rPr lang="zh-CN" altLang="en-US" dirty="0"/>
              <a:t>（</a:t>
            </a:r>
            <a:r>
              <a:rPr lang="zh-CN" altLang="en-US" dirty="0" smtClean="0"/>
              <a:t>主要是指定安装目录）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$PROGSUFFIX (</a:t>
            </a:r>
            <a:r>
              <a:rPr lang="zh-CN" altLang="en-US" dirty="0" smtClean="0"/>
              <a:t>主要是扩展名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/>
              <a:t>多</a:t>
            </a:r>
            <a:r>
              <a:rPr lang="zh-CN" altLang="en-US" dirty="0" smtClean="0"/>
              <a:t>个</a:t>
            </a:r>
            <a:r>
              <a:rPr lang="en-US" altLang="zh-CN" dirty="0" smtClean="0"/>
              <a:t>program</a:t>
            </a:r>
            <a:r>
              <a:rPr lang="zh-CN" altLang="en-US" dirty="0" smtClean="0"/>
              <a:t>对应多个目标（同一个</a:t>
            </a:r>
            <a:r>
              <a:rPr lang="en-US" altLang="zh-CN" dirty="0" smtClean="0"/>
              <a:t>.c </a:t>
            </a:r>
            <a:r>
              <a:rPr lang="zh-CN" altLang="en-US" dirty="0" smtClean="0"/>
              <a:t>文件只会编一次）</a:t>
            </a:r>
            <a:endParaRPr lang="en-US" altLang="zh-CN" dirty="0" smtClean="0"/>
          </a:p>
          <a:p>
            <a:r>
              <a:rPr lang="zh-CN" altLang="en-US" dirty="0" smtClean="0"/>
              <a:t>测例</a:t>
            </a:r>
            <a:r>
              <a:rPr lang="en-US" altLang="zh-CN" dirty="0" smtClean="0"/>
              <a:t>test02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Program('</a:t>
            </a:r>
            <a:r>
              <a:rPr lang="en-US" altLang="zh-CN" dirty="0" err="1" smtClean="0"/>
              <a:t>sayhello</a:t>
            </a:r>
            <a:r>
              <a:rPr lang="en-US" altLang="zh-CN" dirty="0" smtClean="0"/>
              <a:t>', ['sayhello1.c', 'sayhello2.c', '</a:t>
            </a:r>
            <a:r>
              <a:rPr lang="en-US" altLang="zh-CN" dirty="0" err="1" smtClean="0"/>
              <a:t>main.c</a:t>
            </a:r>
            <a:r>
              <a:rPr lang="en-US" altLang="zh-CN" dirty="0" smtClean="0"/>
              <a:t>'])</a:t>
            </a:r>
          </a:p>
          <a:p>
            <a:pPr marL="0" indent="0">
              <a:buNone/>
            </a:pPr>
            <a:r>
              <a:rPr lang="en-US" altLang="zh-CN" dirty="0" smtClean="0"/>
              <a:t>	Or, Program(‘</a:t>
            </a:r>
            <a:r>
              <a:rPr lang="en-US" altLang="zh-CN" dirty="0" err="1" smtClean="0"/>
              <a:t>sayhello</a:t>
            </a:r>
            <a:r>
              <a:rPr lang="en-US" altLang="zh-CN" dirty="0" smtClean="0"/>
              <a:t>’, glob(‘*.c’))</a:t>
            </a:r>
          </a:p>
          <a:p>
            <a:pPr marL="0" indent="0">
              <a:buNone/>
            </a:pPr>
            <a:r>
              <a:rPr lang="en-US" altLang="zh-CN" dirty="0" smtClean="0"/>
              <a:t>#glob</a:t>
            </a:r>
            <a:r>
              <a:rPr lang="zh-CN" altLang="en-US" dirty="0" smtClean="0"/>
              <a:t>为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的函数（</a:t>
            </a:r>
            <a:r>
              <a:rPr lang="en-US" altLang="zh-CN" dirty="0" smtClean="0"/>
              <a:t>from glob import *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#Glob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Scons</a:t>
            </a:r>
            <a:r>
              <a:rPr lang="zh-CN" altLang="en-US" dirty="0" smtClean="0"/>
              <a:t>的函数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80433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设置其他参数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env.Program</a:t>
            </a:r>
            <a:r>
              <a:rPr lang="en-US" altLang="zh-CN" dirty="0" smtClean="0"/>
              <a:t>('hello', '</a:t>
            </a:r>
            <a:r>
              <a:rPr lang="en-US" altLang="zh-CN" dirty="0" err="1" smtClean="0"/>
              <a:t>hello.c</a:t>
            </a:r>
            <a:r>
              <a:rPr lang="en-US" altLang="zh-CN" dirty="0" smtClean="0"/>
              <a:t>', LIBS=['</a:t>
            </a:r>
            <a:r>
              <a:rPr lang="en-US" altLang="zh-CN" dirty="0" err="1" smtClean="0"/>
              <a:t>gl</a:t>
            </a:r>
            <a:r>
              <a:rPr lang="en-US" altLang="zh-CN" dirty="0" smtClean="0"/>
              <a:t>', 'glut'])</a:t>
            </a:r>
          </a:p>
          <a:p>
            <a:pPr lvl="1"/>
            <a:r>
              <a:rPr lang="zh-CN" altLang="en-US" dirty="0" smtClean="0"/>
              <a:t>这种变量只会在当前目标有效，其他目标不受影响</a:t>
            </a:r>
            <a:endParaRPr lang="en-US" altLang="zh-CN" dirty="0" smtClean="0"/>
          </a:p>
          <a:p>
            <a:r>
              <a:rPr lang="zh-CN" altLang="en-US" dirty="0" smtClean="0"/>
              <a:t>使用 </a:t>
            </a:r>
            <a:r>
              <a:rPr lang="en-US" altLang="zh-CN" dirty="0" err="1" smtClean="0"/>
              <a:t>parse_flags</a:t>
            </a:r>
            <a:r>
              <a:rPr lang="zh-CN" altLang="en-US" dirty="0" smtClean="0"/>
              <a:t>传递参数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env</a:t>
            </a:r>
            <a:r>
              <a:rPr lang="en-US" altLang="zh-CN" dirty="0" smtClean="0"/>
              <a:t> = Program(‘hello’, ‘</a:t>
            </a:r>
            <a:r>
              <a:rPr lang="en-US" altLang="zh-CN" dirty="0" err="1" smtClean="0"/>
              <a:t>hello.c</a:t>
            </a:r>
            <a:r>
              <a:rPr lang="en-US" altLang="zh-CN" dirty="0" smtClean="0"/>
              <a:t>’, </a:t>
            </a:r>
            <a:r>
              <a:rPr lang="en-US" altLang="zh-CN" dirty="0" err="1" smtClean="0"/>
              <a:t>parse_flags</a:t>
            </a:r>
            <a:r>
              <a:rPr lang="en-US" altLang="zh-CN" dirty="0" smtClean="0"/>
              <a:t> = ‘-</a:t>
            </a:r>
            <a:r>
              <a:rPr lang="en-US" altLang="zh-CN" dirty="0" err="1" smtClean="0"/>
              <a:t>Iinclude</a:t>
            </a:r>
            <a:r>
              <a:rPr lang="en-US" altLang="zh-CN" dirty="0" smtClean="0"/>
              <a:t> -DEBUG -lm’)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8809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编译库文件（</a:t>
            </a:r>
            <a:r>
              <a:rPr lang="en-US" altLang="zh-CN" dirty="0" smtClean="0"/>
              <a:t>Library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953000" cy="3461483"/>
          </a:xfrm>
        </p:spPr>
        <p:txBody>
          <a:bodyPr/>
          <a:lstStyle/>
          <a:p>
            <a:r>
              <a:rPr lang="zh-CN" altLang="en-US" dirty="0"/>
              <a:t>测</a:t>
            </a:r>
            <a:r>
              <a:rPr lang="zh-CN" altLang="en-US" dirty="0" smtClean="0"/>
              <a:t>例</a:t>
            </a:r>
            <a:r>
              <a:rPr lang="en-US" altLang="zh-CN" dirty="0" smtClean="0"/>
              <a:t>test03</a:t>
            </a:r>
          </a:p>
          <a:p>
            <a:r>
              <a:rPr lang="en-US" altLang="zh-CN" dirty="0" err="1" smtClean="0"/>
              <a:t>Sconstruct</a:t>
            </a:r>
            <a:endParaRPr lang="en-US" altLang="zh-CN" dirty="0" smtClean="0"/>
          </a:p>
          <a:p>
            <a:pPr lvl="1"/>
            <a:r>
              <a:rPr lang="zh-CN" altLang="en-US" dirty="0"/>
              <a:t>先</a:t>
            </a:r>
            <a:r>
              <a:rPr lang="zh-CN" altLang="en-US" dirty="0" smtClean="0"/>
              <a:t>编译一个库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然后连接到</a:t>
            </a:r>
            <a:r>
              <a:rPr lang="en-US" altLang="zh-CN" dirty="0" smtClean="0"/>
              <a:t>main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6409743" y="1939553"/>
            <a:ext cx="46657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#create library</a:t>
            </a:r>
          </a:p>
          <a:p>
            <a:r>
              <a:rPr lang="en-US" altLang="zh-CN" dirty="0" smtClean="0"/>
              <a:t>Library('</a:t>
            </a:r>
            <a:r>
              <a:rPr lang="en-US" altLang="zh-CN" dirty="0" err="1" smtClean="0"/>
              <a:t>sayhello</a:t>
            </a:r>
            <a:r>
              <a:rPr lang="en-US" altLang="zh-CN" dirty="0" smtClean="0"/>
              <a:t>', </a:t>
            </a:r>
            <a:r>
              <a:rPr lang="en-US" altLang="zh-CN" dirty="0" err="1" smtClean="0"/>
              <a:t>glob.glob</a:t>
            </a:r>
            <a:r>
              <a:rPr lang="en-US" altLang="zh-CN" dirty="0" smtClean="0"/>
              <a:t>('say*.c'))</a:t>
            </a:r>
          </a:p>
          <a:p>
            <a:r>
              <a:rPr lang="en-US" altLang="zh-CN" dirty="0" smtClean="0"/>
              <a:t>Program(target = '</a:t>
            </a:r>
            <a:r>
              <a:rPr lang="en-US" altLang="zh-CN" dirty="0" err="1" smtClean="0"/>
              <a:t>sayhello</a:t>
            </a:r>
            <a:r>
              <a:rPr lang="en-US" altLang="zh-CN" dirty="0" smtClean="0"/>
              <a:t>', </a:t>
            </a:r>
          </a:p>
          <a:p>
            <a:r>
              <a:rPr lang="en-US" altLang="zh-CN" dirty="0" smtClean="0"/>
              <a:t>        source = ['</a:t>
            </a:r>
            <a:r>
              <a:rPr lang="en-US" altLang="zh-CN" dirty="0" err="1" smtClean="0"/>
              <a:t>main.c</a:t>
            </a:r>
            <a:r>
              <a:rPr lang="en-US" altLang="zh-CN" dirty="0" smtClean="0"/>
              <a:t>'], 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parse_flags</a:t>
            </a:r>
            <a:r>
              <a:rPr lang="en-US" altLang="zh-CN" dirty="0" smtClean="0"/>
              <a:t> = "-L ./ -</a:t>
            </a:r>
            <a:r>
              <a:rPr lang="en-US" altLang="zh-CN" dirty="0" err="1" smtClean="0"/>
              <a:t>lsayhello</a:t>
            </a:r>
            <a:r>
              <a:rPr lang="en-US" altLang="zh-CN" dirty="0" smtClean="0"/>
              <a:t>")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44307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StaticLibrary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用法和</a:t>
            </a:r>
            <a:r>
              <a:rPr lang="en-US" altLang="zh-CN" dirty="0" smtClean="0"/>
              <a:t>Library</a:t>
            </a:r>
            <a:r>
              <a:rPr lang="zh-CN" altLang="en-US" dirty="0" smtClean="0"/>
              <a:t>一样</a:t>
            </a:r>
            <a:endParaRPr lang="en-US" altLang="zh-CN" dirty="0" smtClean="0"/>
          </a:p>
          <a:p>
            <a:r>
              <a:rPr lang="zh-CN" altLang="en-US" dirty="0" smtClean="0"/>
              <a:t>和</a:t>
            </a:r>
            <a:r>
              <a:rPr lang="en-US" altLang="zh-CN" dirty="0" smtClean="0"/>
              <a:t>Library</a:t>
            </a:r>
            <a:r>
              <a:rPr lang="zh-CN" altLang="en-US" dirty="0" smtClean="0"/>
              <a:t>没有区别只是显式的创建静态库</a:t>
            </a:r>
            <a:endParaRPr lang="en-US" altLang="zh-CN" dirty="0" smtClean="0"/>
          </a:p>
          <a:p>
            <a:r>
              <a:rPr lang="en-US" altLang="zh-CN" dirty="0" smtClean="0"/>
              <a:t>Library</a:t>
            </a:r>
            <a:r>
              <a:rPr lang="zh-CN" altLang="en-US" dirty="0" smtClean="0"/>
              <a:t>默认创建的为静态库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3871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SharedLibrary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66215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动态库，和</a:t>
            </a:r>
            <a:r>
              <a:rPr lang="en-US" altLang="zh-CN" dirty="0" smtClean="0"/>
              <a:t>Library</a:t>
            </a:r>
            <a:r>
              <a:rPr lang="zh-CN" altLang="en-US" dirty="0" smtClean="0"/>
              <a:t>用法相同</a:t>
            </a:r>
            <a:endParaRPr lang="en-US" altLang="zh-CN" dirty="0" smtClean="0"/>
          </a:p>
          <a:p>
            <a:r>
              <a:rPr lang="zh-CN" altLang="en-US" dirty="0" smtClean="0"/>
              <a:t>动态库的目录可以通过</a:t>
            </a:r>
            <a:endParaRPr lang="en-US" altLang="zh-CN" dirty="0" smtClean="0"/>
          </a:p>
          <a:p>
            <a:pPr lvl="1"/>
            <a:r>
              <a:rPr lang="en-US" altLang="zh-CN" dirty="0"/>
              <a:t>export LD_LIBRARY_PATH=./</a:t>
            </a:r>
            <a:r>
              <a:rPr lang="en-US" altLang="zh-CN" dirty="0" smtClean="0"/>
              <a:t>lib</a:t>
            </a:r>
            <a:r>
              <a:rPr lang="zh-CN" altLang="en-US" dirty="0" smtClean="0"/>
              <a:t>的目录</a:t>
            </a:r>
            <a:r>
              <a:rPr lang="en-US" altLang="zh-CN" dirty="0" smtClean="0"/>
              <a:t>:$LD_LIBRARY_PATH</a:t>
            </a:r>
            <a:endParaRPr lang="en-US" altLang="zh-CN" dirty="0"/>
          </a:p>
          <a:p>
            <a:r>
              <a:rPr lang="zh-CN" altLang="en-US" dirty="0" smtClean="0"/>
              <a:t>测例</a:t>
            </a:r>
            <a:r>
              <a:rPr lang="en-US" altLang="zh-CN" dirty="0" smtClean="0"/>
              <a:t>test05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127760" y="3548697"/>
            <a:ext cx="4541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SharedLibrary</a:t>
            </a:r>
            <a:r>
              <a:rPr lang="en-US" altLang="zh-CN" dirty="0"/>
              <a:t>('</a:t>
            </a:r>
            <a:r>
              <a:rPr lang="en-US" altLang="zh-CN" dirty="0" err="1"/>
              <a:t>sayhello</a:t>
            </a:r>
            <a:r>
              <a:rPr lang="en-US" altLang="zh-CN" dirty="0"/>
              <a:t>', </a:t>
            </a:r>
            <a:r>
              <a:rPr lang="en-US" altLang="zh-CN" dirty="0" smtClean="0"/>
              <a:t>Glob(</a:t>
            </a:r>
            <a:r>
              <a:rPr lang="en-US" altLang="zh-CN" dirty="0"/>
              <a:t>'say*.c'))</a:t>
            </a:r>
          </a:p>
          <a:p>
            <a:r>
              <a:rPr lang="en-US" altLang="zh-CN" dirty="0"/>
              <a:t>Program(target = '</a:t>
            </a:r>
            <a:r>
              <a:rPr lang="en-US" altLang="zh-CN" dirty="0" err="1"/>
              <a:t>sayhello</a:t>
            </a:r>
            <a:r>
              <a:rPr lang="en-US" altLang="zh-CN" dirty="0"/>
              <a:t>', </a:t>
            </a:r>
          </a:p>
          <a:p>
            <a:r>
              <a:rPr lang="en-US" altLang="zh-CN" dirty="0"/>
              <a:t>        source = ['</a:t>
            </a:r>
            <a:r>
              <a:rPr lang="en-US" altLang="zh-CN" dirty="0" err="1"/>
              <a:t>main.c</a:t>
            </a:r>
            <a:r>
              <a:rPr lang="en-US" altLang="zh-CN" dirty="0"/>
              <a:t>'], 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parse_flags</a:t>
            </a:r>
            <a:r>
              <a:rPr lang="en-US" altLang="zh-CN" dirty="0"/>
              <a:t> = "-L ./ -</a:t>
            </a:r>
            <a:r>
              <a:rPr lang="en-US" altLang="zh-CN" dirty="0" err="1"/>
              <a:t>lsayhello</a:t>
            </a:r>
            <a:r>
              <a:rPr lang="en-US" altLang="zh-CN" dirty="0"/>
              <a:t>")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9662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Link Library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parse_flags</a:t>
            </a:r>
            <a:r>
              <a:rPr lang="en-US" altLang="zh-CN" dirty="0" smtClean="0"/>
              <a:t>:</a:t>
            </a:r>
            <a:r>
              <a:rPr lang="zh-CN" altLang="en-US" dirty="0" smtClean="0"/>
              <a:t>类似</a:t>
            </a:r>
            <a:r>
              <a:rPr lang="en-US" altLang="zh-CN" dirty="0" err="1" smtClean="0"/>
              <a:t>makefile</a:t>
            </a:r>
            <a:r>
              <a:rPr lang="zh-CN" altLang="en-US" dirty="0" smtClean="0"/>
              <a:t>的方式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‘-L. –</a:t>
            </a:r>
            <a:r>
              <a:rPr lang="en-US" altLang="zh-CN" dirty="0" err="1" smtClean="0"/>
              <a:t>lfoo</a:t>
            </a:r>
            <a:r>
              <a:rPr lang="en-US" altLang="zh-CN" dirty="0" smtClean="0"/>
              <a:t> –l bar’</a:t>
            </a:r>
          </a:p>
          <a:p>
            <a:r>
              <a:rPr lang="en-US" altLang="zh-CN" dirty="0" smtClean="0"/>
              <a:t>Program(xx, LIBS=[</a:t>
            </a:r>
            <a:r>
              <a:rPr lang="zh-CN" altLang="en-US" dirty="0" smtClean="0"/>
              <a:t>‘</a:t>
            </a:r>
            <a:r>
              <a:rPr lang="en-US" altLang="zh-CN" dirty="0" smtClean="0"/>
              <a:t>foo</a:t>
            </a:r>
            <a:r>
              <a:rPr lang="zh-CN" altLang="en-US" dirty="0" smtClean="0"/>
              <a:t>’</a:t>
            </a:r>
            <a:r>
              <a:rPr lang="en-US" altLang="zh-CN" dirty="0" smtClean="0"/>
              <a:t>, ‘bar’], LIBPATH=[‘.’, ‘./lib’])</a:t>
            </a:r>
          </a:p>
          <a:p>
            <a:r>
              <a:rPr lang="zh-CN" altLang="en-US" dirty="0"/>
              <a:t>不</a:t>
            </a:r>
            <a:r>
              <a:rPr lang="zh-CN" altLang="en-US" dirty="0" smtClean="0"/>
              <a:t>需要加前缀和后缀。</a:t>
            </a:r>
            <a:endParaRPr lang="en-US" altLang="zh-CN" dirty="0" smtClean="0"/>
          </a:p>
          <a:p>
            <a:pPr lvl="1"/>
            <a:r>
              <a:rPr lang="en-US" altLang="zh-CN" dirty="0" err="1"/>
              <a:t>l</a:t>
            </a:r>
            <a:r>
              <a:rPr lang="en-US" altLang="zh-CN" dirty="0" err="1" smtClean="0"/>
              <a:t>ibfoo.a</a:t>
            </a:r>
            <a:r>
              <a:rPr lang="en-US" altLang="zh-CN" dirty="0" smtClean="0"/>
              <a:t>, libfoo.so</a:t>
            </a:r>
            <a:r>
              <a:rPr lang="zh-CN" altLang="en-US" dirty="0"/>
              <a:t>只需</a:t>
            </a:r>
            <a:r>
              <a:rPr lang="zh-CN" altLang="en-US" dirty="0" smtClean="0"/>
              <a:t>要写</a:t>
            </a:r>
            <a:r>
              <a:rPr lang="en-US" altLang="zh-CN" dirty="0" smtClean="0"/>
              <a:t>foo</a:t>
            </a:r>
          </a:p>
          <a:p>
            <a:r>
              <a:rPr lang="en-US" altLang="zh-CN" dirty="0" smtClean="0"/>
              <a:t>LIBPATH</a:t>
            </a:r>
            <a:r>
              <a:rPr lang="zh-CN" altLang="en-US" dirty="0" smtClean="0"/>
              <a:t>也可以是类似</a:t>
            </a:r>
            <a:r>
              <a:rPr lang="en-US" altLang="zh-CN" dirty="0" smtClean="0"/>
              <a:t>PATH</a:t>
            </a:r>
            <a:r>
              <a:rPr lang="zh-CN" altLang="en-US" dirty="0" smtClean="0"/>
              <a:t>的字符串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Eg.LIBPATH</a:t>
            </a:r>
            <a:r>
              <a:rPr lang="en-US" altLang="zh-CN" dirty="0" smtClean="0"/>
              <a:t> = ’/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/lib:/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/local/lib’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9624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Nodes</a:t>
            </a:r>
            <a:r>
              <a:rPr lang="zh-CN" altLang="en-US" dirty="0" smtClean="0"/>
              <a:t>的概念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所以</a:t>
            </a:r>
            <a:r>
              <a:rPr lang="en-US" altLang="zh-CN" b="1" dirty="0" smtClean="0"/>
              <a:t>builder</a:t>
            </a:r>
            <a:r>
              <a:rPr lang="zh-CN" altLang="en-US" dirty="0" smtClean="0"/>
              <a:t>返回</a:t>
            </a:r>
            <a:r>
              <a:rPr lang="en-US" altLang="zh-CN" b="1" dirty="0" smtClean="0"/>
              <a:t>Nodes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list.</a:t>
            </a:r>
          </a:p>
          <a:p>
            <a:r>
              <a:rPr lang="en-US" altLang="zh-CN" dirty="0" smtClean="0"/>
              <a:t>File</a:t>
            </a:r>
            <a:r>
              <a:rPr lang="zh-CN" altLang="en-US" dirty="0" smtClean="0"/>
              <a:t>可以显式的创建文件的</a:t>
            </a:r>
            <a:r>
              <a:rPr lang="en-US" altLang="zh-CN" dirty="0" smtClean="0"/>
              <a:t>Nodes</a:t>
            </a:r>
          </a:p>
          <a:p>
            <a:pPr lvl="1"/>
            <a:r>
              <a:rPr lang="en-US" altLang="zh-CN" dirty="0" smtClean="0"/>
              <a:t>File(‘1.c’)</a:t>
            </a:r>
          </a:p>
          <a:p>
            <a:r>
              <a:rPr lang="en-US" altLang="zh-CN" dirty="0" smtClean="0"/>
              <a:t>Dir</a:t>
            </a:r>
            <a:r>
              <a:rPr lang="zh-CN" altLang="en-US" dirty="0" smtClean="0"/>
              <a:t>可以显示的创建文件夹的</a:t>
            </a:r>
            <a:r>
              <a:rPr lang="en-US" altLang="zh-CN" dirty="0" smtClean="0"/>
              <a:t>Nodes</a:t>
            </a:r>
          </a:p>
          <a:p>
            <a:pPr lvl="1"/>
            <a:r>
              <a:rPr lang="en-US" altLang="zh-CN" dirty="0" smtClean="0"/>
              <a:t>Dir(‘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’)</a:t>
            </a:r>
          </a:p>
          <a:p>
            <a:r>
              <a:rPr lang="en-US" altLang="zh-CN" dirty="0" smtClean="0"/>
              <a:t>Entry</a:t>
            </a:r>
            <a:r>
              <a:rPr lang="zh-CN" altLang="en-US" dirty="0" smtClean="0"/>
              <a:t>可以是文件夹或者文件名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Entry(‘xyz’)</a:t>
            </a:r>
          </a:p>
          <a:p>
            <a:r>
              <a:rPr lang="en-US" altLang="zh-CN" dirty="0"/>
              <a:t>p</a:t>
            </a:r>
            <a:r>
              <a:rPr lang="en-US" altLang="zh-CN" dirty="0" smtClean="0"/>
              <a:t>rint</a:t>
            </a:r>
            <a:r>
              <a:rPr lang="zh-CN" altLang="en-US" dirty="0" smtClean="0"/>
              <a:t>可以打印</a:t>
            </a:r>
            <a:r>
              <a:rPr lang="zh-CN" altLang="en-US" dirty="0"/>
              <a:t>单个</a:t>
            </a:r>
            <a:r>
              <a:rPr lang="en-US" altLang="zh-CN" dirty="0" smtClean="0"/>
              <a:t>nodes, list</a:t>
            </a:r>
            <a:r>
              <a:rPr lang="zh-CN" altLang="en-US" dirty="0" smtClean="0"/>
              <a:t>需要单独取出打印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14840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防止重新编译的机制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34055"/>
          </a:xfrm>
        </p:spPr>
        <p:txBody>
          <a:bodyPr/>
          <a:lstStyle/>
          <a:p>
            <a:r>
              <a:rPr lang="zh-CN" altLang="en-US" dirty="0" smtClean="0"/>
              <a:t>时间戳</a:t>
            </a:r>
            <a:endParaRPr lang="en-US" altLang="zh-CN" dirty="0" smtClean="0"/>
          </a:p>
          <a:p>
            <a:pPr lvl="1"/>
            <a:r>
              <a:rPr lang="en-US" altLang="zh-CN" dirty="0"/>
              <a:t>Decider('timestamp-newer</a:t>
            </a:r>
            <a:r>
              <a:rPr lang="en-US" altLang="zh-CN" dirty="0" smtClean="0"/>
              <a:t>')</a:t>
            </a:r>
          </a:p>
          <a:p>
            <a:pPr lvl="1"/>
            <a:r>
              <a:rPr lang="en-US" altLang="zh-CN" dirty="0"/>
              <a:t>Decider('make')</a:t>
            </a:r>
          </a:p>
          <a:p>
            <a:r>
              <a:rPr lang="en-US" altLang="zh-CN" dirty="0" smtClean="0"/>
              <a:t>MD5</a:t>
            </a:r>
            <a:r>
              <a:rPr lang="zh-CN" altLang="en-US" dirty="0" smtClean="0"/>
              <a:t>比较文件内容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Decider(‘MD5’)</a:t>
            </a:r>
          </a:p>
          <a:p>
            <a:pPr lvl="1"/>
            <a:r>
              <a:rPr lang="en-US" altLang="zh-CN" dirty="0"/>
              <a:t>Decider</a:t>
            </a:r>
            <a:r>
              <a:rPr lang="en-US" altLang="zh-CN" dirty="0" smtClean="0"/>
              <a:t>(‘MD5-timestamp’)</a:t>
            </a:r>
            <a:r>
              <a:rPr lang="zh-CN" altLang="en-US" dirty="0" smtClean="0"/>
              <a:t>考虑时间戳</a:t>
            </a:r>
            <a:endParaRPr lang="en-US" altLang="zh-CN" dirty="0"/>
          </a:p>
          <a:p>
            <a:r>
              <a:rPr lang="zh-CN" altLang="en-US" dirty="0" smtClean="0"/>
              <a:t>自定义</a:t>
            </a:r>
            <a:r>
              <a:rPr lang="en-US" altLang="zh-CN" dirty="0" smtClean="0"/>
              <a:t>Decider</a:t>
            </a:r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7466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隐式依赖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指定头文件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Program(‘</a:t>
            </a:r>
            <a:r>
              <a:rPr lang="en-US" altLang="zh-CN" dirty="0" err="1" smtClean="0"/>
              <a:t>hello.c</a:t>
            </a:r>
            <a:r>
              <a:rPr lang="en-US" altLang="zh-CN" dirty="0" smtClean="0"/>
              <a:t>’, CPPPATH=‘.’)</a:t>
            </a:r>
          </a:p>
          <a:p>
            <a:pPr lvl="1"/>
            <a:r>
              <a:rPr lang="en-US" altLang="zh-CN" dirty="0" smtClean="0"/>
              <a:t>CPPPATH</a:t>
            </a:r>
            <a:r>
              <a:rPr lang="zh-CN" altLang="en-US" dirty="0" smtClean="0"/>
              <a:t>对应</a:t>
            </a:r>
            <a:r>
              <a:rPr lang="en-US" altLang="zh-CN" dirty="0" err="1" smtClean="0"/>
              <a:t>gcc</a:t>
            </a:r>
            <a:r>
              <a:rPr lang="zh-CN" altLang="en-US" dirty="0" smtClean="0"/>
              <a:t>的</a:t>
            </a:r>
            <a:r>
              <a:rPr lang="en-US" altLang="zh-CN" dirty="0" smtClean="0"/>
              <a:t>-I. </a:t>
            </a:r>
            <a:r>
              <a:rPr lang="zh-CN" altLang="en-US" dirty="0" smtClean="0"/>
              <a:t>选项</a:t>
            </a:r>
            <a:endParaRPr lang="en-US" altLang="zh-CN" dirty="0" smtClean="0"/>
          </a:p>
          <a:p>
            <a:r>
              <a:rPr lang="zh-CN" altLang="en-US" dirty="0"/>
              <a:t>头文件发生改变，源文件没有发生</a:t>
            </a:r>
            <a:r>
              <a:rPr lang="zh-CN" altLang="en-US" dirty="0" smtClean="0"/>
              <a:t>变化，</a:t>
            </a:r>
            <a:r>
              <a:rPr lang="en-US" altLang="zh-CN" dirty="0" err="1" smtClean="0"/>
              <a:t>scons</a:t>
            </a:r>
            <a:r>
              <a:rPr lang="zh-CN" altLang="en-US" dirty="0" smtClean="0"/>
              <a:t>会从新编源文件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因为</a:t>
            </a:r>
            <a:r>
              <a:rPr lang="en-US" altLang="zh-CN" dirty="0" err="1" smtClean="0"/>
              <a:t>scons</a:t>
            </a:r>
            <a:r>
              <a:rPr lang="zh-CN" altLang="en-US" dirty="0" smtClean="0"/>
              <a:t>会查找源文件的</a:t>
            </a:r>
            <a:r>
              <a:rPr lang="en-US" altLang="zh-CN" dirty="0" smtClean="0"/>
              <a:t>include</a:t>
            </a:r>
            <a:r>
              <a:rPr lang="zh-CN" altLang="en-US" dirty="0" smtClean="0"/>
              <a:t>，所以可以重新编</a:t>
            </a:r>
            <a:endParaRPr lang="en-US" altLang="zh-CN" dirty="0" smtClean="0"/>
          </a:p>
          <a:p>
            <a:r>
              <a:rPr lang="en-US" altLang="zh-CN" dirty="0" smtClean="0"/>
              <a:t>--</a:t>
            </a:r>
            <a:r>
              <a:rPr lang="en-US" altLang="zh-CN" dirty="0"/>
              <a:t>implicit-cache </a:t>
            </a:r>
            <a:r>
              <a:rPr lang="zh-CN" altLang="en-US" dirty="0" smtClean="0"/>
              <a:t>可以生成依赖的缓存</a:t>
            </a:r>
            <a:endParaRPr lang="en-US" altLang="zh-CN" dirty="0" smtClean="0"/>
          </a:p>
          <a:p>
            <a:pPr lvl="1"/>
            <a:r>
              <a:rPr lang="en-US" altLang="zh-CN" dirty="0"/>
              <a:t> </a:t>
            </a:r>
            <a:r>
              <a:rPr lang="en-US" altLang="zh-CN" dirty="0" err="1"/>
              <a:t>scons</a:t>
            </a:r>
            <a:r>
              <a:rPr lang="en-US" altLang="zh-CN" dirty="0"/>
              <a:t> -Q --implicit-cache </a:t>
            </a:r>
            <a:r>
              <a:rPr lang="en-US" altLang="zh-CN" dirty="0" smtClean="0"/>
              <a:t>hello</a:t>
            </a:r>
          </a:p>
          <a:p>
            <a:pPr lvl="1"/>
            <a:r>
              <a:rPr lang="zh-CN" altLang="en-US" dirty="0" smtClean="0"/>
              <a:t>或者：</a:t>
            </a:r>
            <a:r>
              <a:rPr lang="en-US" altLang="zh-CN" dirty="0" err="1" smtClean="0"/>
              <a:t>SetOption</a:t>
            </a:r>
            <a:r>
              <a:rPr lang="en-US" altLang="zh-CN" dirty="0"/>
              <a:t>('</a:t>
            </a:r>
            <a:r>
              <a:rPr lang="en-US" altLang="zh-CN" dirty="0" err="1"/>
              <a:t>implicit_cache</a:t>
            </a:r>
            <a:r>
              <a:rPr lang="en-US" altLang="zh-CN" dirty="0"/>
              <a:t>', 1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lvl="1"/>
            <a:r>
              <a:rPr lang="zh-CN" altLang="en-US" dirty="0" smtClean="0"/>
              <a:t>扫描依赖其实占用较少的时间，该选项可用可不用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0960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Install python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Python &gt;=2.7</a:t>
            </a:r>
          </a:p>
          <a:p>
            <a:r>
              <a:rPr lang="en-US" altLang="zh-CN" dirty="0" smtClean="0"/>
              <a:t>Or python &gt;=3.5</a:t>
            </a:r>
          </a:p>
          <a:p>
            <a:r>
              <a:rPr lang="zh-CN" altLang="en-US" dirty="0" smtClean="0"/>
              <a:t>建议最新版本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59157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scons</a:t>
            </a:r>
            <a:r>
              <a:rPr lang="en-US" altLang="zh-CN" dirty="0"/>
              <a:t> -Q --implicit-deps-changed </a:t>
            </a:r>
            <a:r>
              <a:rPr lang="en-US" altLang="zh-CN" dirty="0" smtClean="0"/>
              <a:t>hello</a:t>
            </a:r>
            <a:r>
              <a:rPr lang="zh-CN" altLang="en-US" dirty="0" smtClean="0"/>
              <a:t>，重新扫描</a:t>
            </a:r>
            <a:endParaRPr lang="en-US" altLang="zh-CN" dirty="0" smtClean="0"/>
          </a:p>
          <a:p>
            <a:r>
              <a:rPr lang="en-US" altLang="zh-CN" dirty="0" err="1"/>
              <a:t>scons</a:t>
            </a:r>
            <a:r>
              <a:rPr lang="en-US" altLang="zh-CN" dirty="0"/>
              <a:t> -Q --implicit-deps-unchanged </a:t>
            </a:r>
            <a:r>
              <a:rPr lang="en-US" altLang="zh-CN" dirty="0" smtClean="0"/>
              <a:t>hello</a:t>
            </a:r>
            <a:r>
              <a:rPr lang="zh-CN" altLang="en-US" dirty="0" smtClean="0"/>
              <a:t>，强制不重新扫描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99203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自定义</a:t>
            </a:r>
            <a:r>
              <a:rPr lang="en-US" altLang="zh-CN" dirty="0" smtClean="0"/>
              <a:t>Decider</a:t>
            </a:r>
            <a:r>
              <a:rPr lang="zh-CN" altLang="en-US" dirty="0" smtClean="0"/>
              <a:t>（以后研究，位置第</a:t>
            </a:r>
            <a:r>
              <a:rPr lang="en-US" altLang="zh-CN" dirty="0" smtClean="0"/>
              <a:t>6</a:t>
            </a:r>
            <a:r>
              <a:rPr lang="zh-CN" altLang="en-US" dirty="0" smtClean="0"/>
              <a:t>章）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05840" y="1874520"/>
            <a:ext cx="6705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def</a:t>
            </a:r>
            <a:r>
              <a:rPr lang="en-US" altLang="zh-CN" dirty="0"/>
              <a:t> </a:t>
            </a:r>
            <a:r>
              <a:rPr lang="en-US" altLang="zh-CN" dirty="0" err="1"/>
              <a:t>decide_if_changed</a:t>
            </a:r>
            <a:r>
              <a:rPr lang="en-US" altLang="zh-CN" dirty="0"/>
              <a:t>(dependency, target, </a:t>
            </a:r>
            <a:r>
              <a:rPr lang="en-US" altLang="zh-CN" dirty="0" err="1"/>
              <a:t>prev_ni</a:t>
            </a:r>
            <a:r>
              <a:rPr lang="en-US" altLang="zh-CN" dirty="0"/>
              <a:t>):</a:t>
            </a:r>
          </a:p>
          <a:p>
            <a:r>
              <a:rPr lang="en-US" altLang="zh-CN" dirty="0"/>
              <a:t>    if </a:t>
            </a:r>
            <a:r>
              <a:rPr lang="en-US" altLang="zh-CN" dirty="0" err="1"/>
              <a:t>dependency.get_timestamp</a:t>
            </a:r>
            <a:r>
              <a:rPr lang="en-US" altLang="zh-CN" dirty="0"/>
              <a:t>() != </a:t>
            </a:r>
            <a:r>
              <a:rPr lang="en-US" altLang="zh-CN" dirty="0" err="1"/>
              <a:t>prev_ni.timestamp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      dep = </a:t>
            </a:r>
            <a:r>
              <a:rPr lang="en-US" altLang="zh-CN" dirty="0" err="1"/>
              <a:t>str</a:t>
            </a:r>
            <a:r>
              <a:rPr lang="en-US" altLang="zh-CN" dirty="0"/>
              <a:t>(dependency)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tgt</a:t>
            </a:r>
            <a:r>
              <a:rPr lang="en-US" altLang="zh-CN" dirty="0"/>
              <a:t> = </a:t>
            </a:r>
            <a:r>
              <a:rPr lang="en-US" altLang="zh-CN" dirty="0" err="1"/>
              <a:t>str</a:t>
            </a:r>
            <a:r>
              <a:rPr lang="en-US" altLang="zh-CN" dirty="0"/>
              <a:t>(target)</a:t>
            </a:r>
          </a:p>
          <a:p>
            <a:r>
              <a:rPr lang="en-US" altLang="zh-CN" dirty="0"/>
              <a:t>        if </a:t>
            </a:r>
            <a:r>
              <a:rPr lang="en-US" altLang="zh-CN" dirty="0" err="1"/>
              <a:t>specific_part_of_file_has_changed</a:t>
            </a:r>
            <a:r>
              <a:rPr lang="en-US" altLang="zh-CN" dirty="0"/>
              <a:t>(dep, </a:t>
            </a:r>
            <a:r>
              <a:rPr lang="en-US" altLang="zh-CN" dirty="0" err="1"/>
              <a:t>tgt</a:t>
            </a:r>
            <a:r>
              <a:rPr lang="en-US" altLang="zh-CN" dirty="0"/>
              <a:t>):</a:t>
            </a:r>
          </a:p>
          <a:p>
            <a:r>
              <a:rPr lang="en-US" altLang="zh-CN" dirty="0"/>
              <a:t>            return True</a:t>
            </a:r>
          </a:p>
          <a:p>
            <a:r>
              <a:rPr lang="en-US" altLang="zh-CN" dirty="0"/>
              <a:t>    return False</a:t>
            </a:r>
          </a:p>
          <a:p>
            <a:r>
              <a:rPr lang="en-US" altLang="zh-CN" dirty="0"/>
              <a:t>Decider(</a:t>
            </a:r>
            <a:r>
              <a:rPr lang="en-US" altLang="zh-CN" dirty="0" err="1"/>
              <a:t>decide_if_changed</a:t>
            </a:r>
            <a:r>
              <a:rPr lang="en-US" altLang="zh-CN" dirty="0" smtClean="0"/>
              <a:t>)#</a:t>
            </a:r>
            <a:r>
              <a:rPr lang="zh-CN" altLang="en-US" dirty="0" smtClean="0"/>
              <a:t>函数名</a:t>
            </a:r>
            <a:endParaRPr lang="en-US" altLang="zh-CN" dirty="0"/>
          </a:p>
          <a:p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85819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Enviroments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External </a:t>
            </a:r>
            <a:r>
              <a:rPr lang="en-US" altLang="zh-CN" dirty="0" err="1" smtClean="0"/>
              <a:t>Environmen</a:t>
            </a:r>
            <a:r>
              <a:rPr lang="en-US" altLang="zh-CN" dirty="0" smtClean="0"/>
              <a:t>:</a:t>
            </a:r>
            <a:r>
              <a:rPr lang="zh-CN" altLang="en-US" dirty="0" smtClean="0"/>
              <a:t>环境变量</a:t>
            </a:r>
            <a:endParaRPr lang="en-US" altLang="zh-CN" dirty="0" smtClean="0"/>
          </a:p>
          <a:p>
            <a:r>
              <a:rPr lang="en-US" altLang="zh-CN" dirty="0" err="1" smtClean="0"/>
              <a:t>Cosntruction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Env</a:t>
            </a:r>
            <a:r>
              <a:rPr lang="en-US" altLang="zh-CN" dirty="0" smtClean="0"/>
              <a:t>: </a:t>
            </a:r>
            <a:r>
              <a:rPr lang="zh-CN" altLang="en-US" dirty="0" smtClean="0"/>
              <a:t>构建变量</a:t>
            </a:r>
            <a:endParaRPr lang="en-US" altLang="zh-CN" dirty="0" smtClean="0"/>
          </a:p>
          <a:p>
            <a:r>
              <a:rPr lang="en-US" altLang="zh-CN" dirty="0" smtClean="0"/>
              <a:t>Execution </a:t>
            </a:r>
            <a:r>
              <a:rPr lang="en-US" altLang="zh-CN" dirty="0" err="1" smtClean="0"/>
              <a:t>Env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1963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External </a:t>
            </a:r>
            <a:r>
              <a:rPr lang="en-US" altLang="zh-CN" dirty="0" err="1" smtClean="0"/>
              <a:t>env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os.environ</a:t>
            </a:r>
            <a:r>
              <a:rPr lang="en-US" altLang="zh-CN" dirty="0" smtClean="0"/>
              <a:t>;(import </a:t>
            </a:r>
            <a:r>
              <a:rPr lang="en-US" altLang="zh-CN" dirty="0" err="1" smtClean="0"/>
              <a:t>os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94980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Construction </a:t>
            </a:r>
            <a:r>
              <a:rPr lang="en-US" altLang="zh-CN" dirty="0" err="1" smtClean="0"/>
              <a:t>Env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创建</a:t>
            </a:r>
            <a:endParaRPr lang="en-US" altLang="zh-CN" dirty="0" smtClean="0"/>
          </a:p>
          <a:p>
            <a:pPr lvl="1"/>
            <a:r>
              <a:rPr lang="en-US" altLang="zh-CN" dirty="0" err="1"/>
              <a:t>e</a:t>
            </a:r>
            <a:r>
              <a:rPr lang="en-US" altLang="zh-CN" dirty="0" err="1" smtClean="0"/>
              <a:t>nv</a:t>
            </a:r>
            <a:r>
              <a:rPr lang="en-US" altLang="zh-CN" dirty="0" smtClean="0"/>
              <a:t> = Environment()</a:t>
            </a:r>
          </a:p>
          <a:p>
            <a:pPr lvl="1"/>
            <a:r>
              <a:rPr lang="zh-CN" altLang="en-US" dirty="0" smtClean="0"/>
              <a:t>实际上是一个</a:t>
            </a:r>
            <a:r>
              <a:rPr lang="en-US" altLang="zh-CN" dirty="0" err="1" smtClean="0"/>
              <a:t>dict</a:t>
            </a:r>
            <a:r>
              <a:rPr lang="en-US" altLang="zh-CN" dirty="0" smtClean="0"/>
              <a:t>,</a:t>
            </a:r>
            <a:r>
              <a:rPr lang="zh-CN" altLang="en-US" dirty="0" smtClean="0"/>
              <a:t>一个</a:t>
            </a:r>
            <a:r>
              <a:rPr lang="en-US" altLang="zh-CN" dirty="0" smtClean="0"/>
              <a:t>key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value</a:t>
            </a:r>
          </a:p>
          <a:p>
            <a:pPr lvl="2"/>
            <a:r>
              <a:rPr lang="en-US" altLang="zh-CN" dirty="0" err="1"/>
              <a:t>env.Dictionary</a:t>
            </a:r>
            <a:r>
              <a:rPr lang="en-US" altLang="zh-CN" dirty="0" smtClean="0"/>
              <a:t>()</a:t>
            </a:r>
            <a:endParaRPr lang="en-US" altLang="zh-CN" dirty="0"/>
          </a:p>
          <a:p>
            <a:r>
              <a:rPr lang="zh-CN" altLang="en-US" dirty="0" smtClean="0"/>
              <a:t>初始化：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自动初始化（使用工具的默认值。</a:t>
            </a:r>
            <a:r>
              <a:rPr lang="en-US" altLang="zh-CN" dirty="0" err="1" smtClean="0"/>
              <a:t>Eg.gcc</a:t>
            </a:r>
            <a:r>
              <a:rPr lang="zh-CN" altLang="en-US" dirty="0" smtClean="0"/>
              <a:t>的默认值）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也可以定义一些变量</a:t>
            </a:r>
            <a:endParaRPr lang="en-US" altLang="zh-CN" dirty="0" smtClean="0"/>
          </a:p>
          <a:p>
            <a:pPr marL="685800" lvl="2">
              <a:spcBef>
                <a:spcPts val="1000"/>
              </a:spcBef>
            </a:pPr>
            <a:r>
              <a:rPr lang="en-US" altLang="zh-CN" dirty="0" err="1" smtClean="0"/>
              <a:t>env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smtClean="0"/>
              <a:t>Environment(CC=‘</a:t>
            </a:r>
            <a:r>
              <a:rPr lang="en-US" altLang="zh-CN" dirty="0" err="1" smtClean="0"/>
              <a:t>gcc</a:t>
            </a:r>
            <a:r>
              <a:rPr lang="en-US" altLang="zh-CN" dirty="0" smtClean="0"/>
              <a:t>’, CCFLAGS=‘-O2’)</a:t>
            </a:r>
          </a:p>
          <a:p>
            <a:pPr marL="228600" lvl="1">
              <a:spcBef>
                <a:spcPts val="1000"/>
              </a:spcBef>
            </a:pPr>
            <a:r>
              <a:rPr lang="zh-CN" altLang="en-US" dirty="0" smtClean="0"/>
              <a:t>引用：</a:t>
            </a:r>
            <a:endParaRPr lang="en-US" altLang="zh-CN" dirty="0" smtClean="0"/>
          </a:p>
          <a:p>
            <a:pPr marL="685800" lvl="2">
              <a:spcBef>
                <a:spcPts val="1000"/>
              </a:spcBef>
            </a:pPr>
            <a:r>
              <a:rPr lang="en-US" altLang="zh-CN" dirty="0" err="1" smtClean="0"/>
              <a:t>Env</a:t>
            </a:r>
            <a:r>
              <a:rPr lang="en-US" altLang="zh-CN" dirty="0" smtClean="0"/>
              <a:t>[‘CC’]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dirty="0" err="1" smtClean="0"/>
              <a:t>Env.subst</a:t>
            </a:r>
            <a:r>
              <a:rPr lang="en-US" altLang="zh-CN" dirty="0" smtClean="0"/>
              <a:t>(‘$CC’), </a:t>
            </a:r>
            <a:r>
              <a:rPr lang="zh-CN" altLang="en-US" dirty="0" smtClean="0"/>
              <a:t>可以使用</a:t>
            </a:r>
            <a:r>
              <a:rPr lang="en-US" altLang="zh-CN" dirty="0" smtClean="0"/>
              <a:t>$</a:t>
            </a:r>
            <a:r>
              <a:rPr lang="zh-CN" altLang="en-US" dirty="0" smtClean="0"/>
              <a:t>符合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51563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Construction </a:t>
            </a:r>
            <a:r>
              <a:rPr lang="en-US" altLang="zh-CN" dirty="0" err="1" smtClean="0"/>
              <a:t>env</a:t>
            </a:r>
            <a:r>
              <a:rPr lang="en-US" altLang="zh-CN" dirty="0" smtClean="0"/>
              <a:t> </a:t>
            </a:r>
            <a:r>
              <a:rPr lang="zh-CN" altLang="en-US" dirty="0" smtClean="0"/>
              <a:t>补充（第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章）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defaultEnvironment</a:t>
            </a:r>
            <a:r>
              <a:rPr lang="en-US" altLang="zh-CN" dirty="0" smtClean="0"/>
              <a:t> </a:t>
            </a:r>
            <a:r>
              <a:rPr lang="zh-CN" altLang="en-US" dirty="0" smtClean="0"/>
              <a:t>比</a:t>
            </a:r>
            <a:r>
              <a:rPr lang="en-US" altLang="zh-CN" dirty="0" err="1" smtClean="0"/>
              <a:t>Enviroment</a:t>
            </a:r>
            <a:r>
              <a:rPr lang="zh-CN" altLang="en-US" dirty="0" smtClean="0"/>
              <a:t>稍微快点</a:t>
            </a:r>
            <a:endParaRPr lang="en-US" altLang="zh-CN" dirty="0" smtClean="0"/>
          </a:p>
          <a:p>
            <a:r>
              <a:rPr lang="zh-CN" altLang="en-US" dirty="0" smtClean="0"/>
              <a:t>环境可以有多个</a:t>
            </a:r>
            <a:endParaRPr lang="en-US" altLang="zh-CN" dirty="0" smtClean="0"/>
          </a:p>
          <a:p>
            <a:r>
              <a:rPr lang="zh-CN" altLang="en-US" dirty="0" smtClean="0"/>
              <a:t>前面的</a:t>
            </a:r>
            <a:r>
              <a:rPr lang="en-US" altLang="zh-CN" dirty="0" smtClean="0"/>
              <a:t>Program</a:t>
            </a:r>
            <a:r>
              <a:rPr lang="zh-CN" altLang="en-US" dirty="0" smtClean="0"/>
              <a:t>和</a:t>
            </a:r>
            <a:r>
              <a:rPr lang="en-US" altLang="zh-CN" dirty="0" smtClean="0"/>
              <a:t>Object </a:t>
            </a:r>
            <a:r>
              <a:rPr lang="zh-CN" altLang="en-US" dirty="0" smtClean="0"/>
              <a:t>等都是</a:t>
            </a:r>
            <a:r>
              <a:rPr lang="en-US" altLang="zh-CN" dirty="0" err="1" smtClean="0"/>
              <a:t>Env</a:t>
            </a:r>
            <a:r>
              <a:rPr lang="zh-CN" altLang="en-US" dirty="0" smtClean="0"/>
              <a:t>的函数。</a:t>
            </a:r>
            <a:endParaRPr lang="en-US" altLang="zh-CN" dirty="0" smtClean="0"/>
          </a:p>
          <a:p>
            <a:r>
              <a:rPr lang="zh-CN" altLang="en-US" dirty="0" smtClean="0"/>
              <a:t>可以使用多个环境生成多个版本的目标</a:t>
            </a:r>
            <a:endParaRPr lang="en-US" altLang="zh-CN" dirty="0" smtClean="0"/>
          </a:p>
          <a:p>
            <a:r>
              <a:rPr lang="zh-CN" altLang="en-US" dirty="0"/>
              <a:t>可以使用多个环境生成多</a:t>
            </a:r>
            <a:r>
              <a:rPr lang="zh-CN" altLang="en-US" dirty="0" smtClean="0"/>
              <a:t>个不同的的目标</a:t>
            </a:r>
            <a:endParaRPr lang="en-US" altLang="zh-CN" dirty="0" smtClean="0"/>
          </a:p>
          <a:p>
            <a:r>
              <a:rPr lang="en-US" altLang="zh-CN" dirty="0" smtClean="0"/>
              <a:t>Clone</a:t>
            </a:r>
            <a:r>
              <a:rPr lang="zh-CN" altLang="en-US" dirty="0" smtClean="0"/>
              <a:t>可以复制环境</a:t>
            </a:r>
            <a:endParaRPr lang="en-US" altLang="zh-CN" dirty="0" smtClean="0"/>
          </a:p>
          <a:p>
            <a:r>
              <a:rPr lang="en-US" altLang="zh-CN" dirty="0" smtClean="0"/>
              <a:t>Append </a:t>
            </a:r>
            <a:r>
              <a:rPr lang="zh-CN" altLang="en-US" dirty="0" smtClean="0"/>
              <a:t>追加</a:t>
            </a:r>
            <a:endParaRPr lang="en-US" altLang="zh-CN" dirty="0" smtClean="0"/>
          </a:p>
          <a:p>
            <a:r>
              <a:rPr lang="en-US" altLang="zh-CN" dirty="0" smtClean="0"/>
              <a:t>Replace </a:t>
            </a:r>
            <a:r>
              <a:rPr lang="zh-CN" altLang="en-US" dirty="0" smtClean="0"/>
              <a:t>替换</a:t>
            </a:r>
            <a:endParaRPr lang="en-US" altLang="zh-CN" dirty="0" smtClean="0"/>
          </a:p>
          <a:p>
            <a:r>
              <a:rPr lang="en-US" altLang="zh-CN" dirty="0" smtClean="0"/>
              <a:t>Prepend </a:t>
            </a:r>
            <a:r>
              <a:rPr lang="zh-CN" altLang="en-US" dirty="0" smtClean="0"/>
              <a:t>前面添加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429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Env</a:t>
            </a:r>
            <a:r>
              <a:rPr lang="zh-CN" altLang="en-US" dirty="0" smtClean="0"/>
              <a:t>的函数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mergeFlags</a:t>
            </a:r>
            <a:endParaRPr lang="en-US" altLang="zh-CN" dirty="0" smtClean="0"/>
          </a:p>
          <a:p>
            <a:r>
              <a:rPr lang="en-US" altLang="zh-CN" dirty="0" err="1" smtClean="0"/>
              <a:t>parseFlags</a:t>
            </a:r>
            <a:endParaRPr lang="en-US" altLang="zh-CN" dirty="0"/>
          </a:p>
          <a:p>
            <a:pPr lvl="1"/>
            <a:r>
              <a:rPr lang="en-US" altLang="zh-CN" dirty="0" err="1"/>
              <a:t>env.ParseFlags</a:t>
            </a:r>
            <a:r>
              <a:rPr lang="en-US" altLang="zh-CN" dirty="0"/>
              <a:t>("-I/opt/include -L/opt/lib -</a:t>
            </a:r>
            <a:r>
              <a:rPr lang="en-US" altLang="zh-CN" dirty="0" err="1"/>
              <a:t>lfoo</a:t>
            </a:r>
            <a:r>
              <a:rPr lang="en-US" altLang="zh-CN" dirty="0" smtClean="0"/>
              <a:t>")</a:t>
            </a:r>
          </a:p>
          <a:p>
            <a:r>
              <a:rPr lang="en-US" altLang="zh-CN" dirty="0" err="1" smtClean="0"/>
              <a:t>ParseConfig</a:t>
            </a:r>
            <a:r>
              <a:rPr lang="en-US" altLang="zh-CN" dirty="0" smtClean="0"/>
              <a:t>()</a:t>
            </a:r>
          </a:p>
          <a:p>
            <a:pPr lvl="1"/>
            <a:r>
              <a:rPr lang="en-US" altLang="zh-CN" b="1" dirty="0" err="1"/>
              <a:t>env.ParseConfig</a:t>
            </a:r>
            <a:r>
              <a:rPr lang="en-US" altLang="zh-CN" b="1" dirty="0"/>
              <a:t>("</a:t>
            </a:r>
            <a:r>
              <a:rPr lang="en-US" altLang="zh-CN" b="1" dirty="0" err="1"/>
              <a:t>pkg-config</a:t>
            </a:r>
            <a:r>
              <a:rPr lang="en-US" altLang="zh-CN" b="1" dirty="0"/>
              <a:t> x11 --</a:t>
            </a:r>
            <a:r>
              <a:rPr lang="en-US" altLang="zh-CN" b="1" dirty="0" err="1"/>
              <a:t>cflags</a:t>
            </a:r>
            <a:r>
              <a:rPr lang="en-US" altLang="zh-CN" b="1" dirty="0"/>
              <a:t> --libs</a:t>
            </a:r>
            <a:r>
              <a:rPr lang="en-US" altLang="zh-CN" b="1" dirty="0" smtClean="0"/>
              <a:t>")</a:t>
            </a:r>
          </a:p>
          <a:p>
            <a:pPr lvl="1"/>
            <a:r>
              <a:rPr lang="en-US" altLang="zh-CN" b="1" dirty="0" err="1" smtClean="0"/>
              <a:t>Pkg-config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工具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166453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scons</a:t>
            </a:r>
            <a:r>
              <a:rPr lang="zh-CN" altLang="en-US" dirty="0" smtClean="0"/>
              <a:t>输出控制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$COMSTR</a:t>
            </a:r>
          </a:p>
          <a:p>
            <a:pPr lvl="1"/>
            <a:r>
              <a:rPr lang="en-US" altLang="zh-CN" dirty="0" err="1"/>
              <a:t>env</a:t>
            </a:r>
            <a:r>
              <a:rPr lang="en-US" altLang="zh-CN" dirty="0"/>
              <a:t> = Environment(CCCOMSTR = "Compiling $TARGET",</a:t>
            </a:r>
          </a:p>
          <a:p>
            <a:pPr lvl="1"/>
            <a:r>
              <a:rPr lang="en-US" altLang="zh-CN" dirty="0"/>
              <a:t>LINKCOMSTR = "Linking $TARGET")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41635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通过命令行控制编译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常用的有 </a:t>
            </a:r>
            <a:r>
              <a:rPr lang="en-US" altLang="zh-CN" smtClean="0"/>
              <a:t>-–</a:t>
            </a:r>
            <a:r>
              <a:rPr lang="en-US" altLang="zh-CN" dirty="0" smtClean="0"/>
              <a:t>prefix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15944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语法糖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Glob:glob.glob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Split :</a:t>
            </a:r>
            <a:r>
              <a:rPr lang="en-US" altLang="zh-CN" dirty="0" err="1" smtClean="0"/>
              <a:t>str.split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6608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版本和</a:t>
            </a:r>
            <a:r>
              <a:rPr lang="en-US" altLang="zh-CN" dirty="0" err="1" smtClean="0"/>
              <a:t>virtualenv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可以使用</a:t>
            </a:r>
            <a:r>
              <a:rPr lang="en-US" altLang="zh-CN" dirty="0" err="1" smtClean="0"/>
              <a:t>virtualenv</a:t>
            </a:r>
            <a:r>
              <a:rPr lang="zh-CN" altLang="en-US" dirty="0" smtClean="0"/>
              <a:t>建立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环境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eg</a:t>
            </a:r>
            <a:r>
              <a:rPr lang="en-US" altLang="zh-CN" dirty="0" smtClean="0"/>
              <a:t> python3)</a:t>
            </a:r>
          </a:p>
          <a:p>
            <a:r>
              <a:rPr lang="zh-CN" altLang="en-US" dirty="0" smtClean="0"/>
              <a:t>安装</a:t>
            </a:r>
            <a:r>
              <a:rPr lang="en-US" altLang="zh-CN" dirty="0" err="1" smtClean="0"/>
              <a:t>virtulenv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Pip3 install </a:t>
            </a:r>
            <a:r>
              <a:rPr lang="en-US" altLang="zh-CN" dirty="0" err="1" smtClean="0"/>
              <a:t>virtualenv</a:t>
            </a:r>
            <a:endParaRPr lang="en-US" altLang="zh-CN" dirty="0" smtClean="0"/>
          </a:p>
          <a:p>
            <a:r>
              <a:rPr lang="zh-CN" altLang="en-US" dirty="0" smtClean="0"/>
              <a:t>创建</a:t>
            </a:r>
            <a:r>
              <a:rPr lang="en-US" altLang="zh-CN" dirty="0" smtClean="0"/>
              <a:t>python3</a:t>
            </a:r>
            <a:r>
              <a:rPr lang="zh-CN" altLang="en-US" dirty="0" smtClean="0"/>
              <a:t>环境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Mkdir</a:t>
            </a:r>
            <a:r>
              <a:rPr lang="en-US" altLang="zh-CN" dirty="0" smtClean="0"/>
              <a:t> Py3Env; #</a:t>
            </a:r>
            <a:r>
              <a:rPr lang="zh-CN" altLang="en-US" dirty="0" smtClean="0"/>
              <a:t>名字任意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virtualenv</a:t>
            </a:r>
            <a:r>
              <a:rPr lang="en-US" altLang="zh-CN" dirty="0" smtClean="0"/>
              <a:t> --no-site-packages </a:t>
            </a:r>
            <a:r>
              <a:rPr lang="en-US" altLang="zh-CN" dirty="0" err="1" smtClean="0"/>
              <a:t>venv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独立的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环境，不包含第三方包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--no-site-packages </a:t>
            </a:r>
            <a:r>
              <a:rPr lang="zh-CN" altLang="en-US" dirty="0" smtClean="0"/>
              <a:t>是否复制三方包</a:t>
            </a:r>
            <a:endParaRPr lang="en-US" altLang="zh-CN" dirty="0"/>
          </a:p>
          <a:p>
            <a:r>
              <a:rPr lang="zh-CN" altLang="en-US" dirty="0" smtClean="0"/>
              <a:t>使用 </a:t>
            </a:r>
            <a:r>
              <a:rPr lang="en-US" altLang="zh-CN" dirty="0" smtClean="0"/>
              <a:t>source Py3Env/bin/activate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297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Virtualenv</a:t>
            </a:r>
            <a:r>
              <a:rPr lang="zh-CN" altLang="en-US" dirty="0" smtClean="0"/>
              <a:t>其他问题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在该环境下安装的包（</a:t>
            </a:r>
            <a:r>
              <a:rPr lang="en-US" altLang="zh-CN" dirty="0" smtClean="0"/>
              <a:t>pip</a:t>
            </a:r>
            <a:r>
              <a:rPr lang="zh-CN" altLang="en-US" dirty="0" smtClean="0"/>
              <a:t>）都会安在当前环境中和系统目录下的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无关</a:t>
            </a:r>
            <a:endParaRPr lang="en-US" altLang="zh-CN" dirty="0" smtClean="0"/>
          </a:p>
          <a:p>
            <a:r>
              <a:rPr lang="zh-CN" altLang="en-US" dirty="0" smtClean="0"/>
              <a:t>环境独立，所以三方包也独立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1477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err="1" smtClean="0"/>
              <a:t>scons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Python –m pip install </a:t>
            </a:r>
            <a:r>
              <a:rPr lang="en-US" altLang="zh-CN" dirty="0" err="1" smtClean="0"/>
              <a:t>scons</a:t>
            </a:r>
            <a:endParaRPr lang="en-US" altLang="zh-CN" dirty="0" smtClean="0"/>
          </a:p>
          <a:p>
            <a:r>
              <a:rPr lang="en-US" altLang="zh-CN" dirty="0" smtClean="0"/>
              <a:t>Python –m pip install –user </a:t>
            </a:r>
            <a:r>
              <a:rPr lang="en-US" altLang="zh-CN" dirty="0" err="1" smtClean="0"/>
              <a:t>scons</a:t>
            </a:r>
            <a:r>
              <a:rPr lang="en-US" altLang="zh-CN" dirty="0" smtClean="0"/>
              <a:t> (home </a:t>
            </a:r>
            <a:r>
              <a:rPr lang="zh-CN" altLang="en-US" dirty="0" smtClean="0"/>
              <a:t>目录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手动安装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Cd </a:t>
            </a:r>
            <a:r>
              <a:rPr lang="en-US" altLang="zh-CN" dirty="0" err="1" smtClean="0"/>
              <a:t>scons</a:t>
            </a:r>
            <a:r>
              <a:rPr lang="zh-CN" altLang="en-US" dirty="0" smtClean="0"/>
              <a:t>安装包；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Python setup.py install</a:t>
            </a:r>
          </a:p>
          <a:p>
            <a:r>
              <a:rPr lang="en-US" altLang="zh-CN" dirty="0"/>
              <a:t> 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2773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其他选项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安装时指定安装目录带版本号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python setup.py install --version-lib</a:t>
            </a:r>
          </a:p>
          <a:p>
            <a:r>
              <a:rPr lang="zh-CN" altLang="en-US" dirty="0" smtClean="0"/>
              <a:t>指定安装位置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python setup.py install --prefix=/opt/</a:t>
            </a:r>
            <a:r>
              <a:rPr lang="en-US" altLang="zh-CN" dirty="0" err="1" smtClean="0"/>
              <a:t>scons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38690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简单项目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test01</a:t>
            </a:r>
          </a:p>
          <a:p>
            <a:r>
              <a:rPr lang="en-US" altLang="zh-CN" dirty="0" err="1" smtClean="0"/>
              <a:t>Sconstruct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Program('</a:t>
            </a:r>
            <a:r>
              <a:rPr lang="en-US" altLang="zh-CN" dirty="0" err="1" smtClean="0"/>
              <a:t>hello.c</a:t>
            </a:r>
            <a:r>
              <a:rPr lang="en-US" altLang="zh-CN" dirty="0" smtClean="0"/>
              <a:t>')</a:t>
            </a:r>
          </a:p>
          <a:p>
            <a:pPr lvl="1"/>
            <a:r>
              <a:rPr lang="en-US" altLang="zh-CN" dirty="0" smtClean="0"/>
              <a:t>Program</a:t>
            </a:r>
            <a:r>
              <a:rPr lang="zh-CN" altLang="en-US" dirty="0" smtClean="0"/>
              <a:t>命令（类似</a:t>
            </a:r>
            <a:r>
              <a:rPr lang="en-US" altLang="zh-CN" dirty="0" smtClean="0"/>
              <a:t>make 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a.out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编译：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cd test01</a:t>
            </a:r>
          </a:p>
          <a:p>
            <a:pPr lvl="1"/>
            <a:r>
              <a:rPr lang="en-US" altLang="zh-CN" dirty="0" err="1" smtClean="0"/>
              <a:t>Scons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22828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生成目标文件（</a:t>
            </a:r>
            <a:r>
              <a:rPr lang="en-US" altLang="zh-CN" dirty="0" smtClean="0"/>
              <a:t>.o</a:t>
            </a:r>
            <a:r>
              <a:rPr lang="zh-CN" altLang="en-US" dirty="0" smtClean="0"/>
              <a:t>文件）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Object</a:t>
            </a:r>
            <a:r>
              <a:rPr lang="zh-CN" altLang="en-US" dirty="0" smtClean="0"/>
              <a:t>命令</a:t>
            </a:r>
            <a:r>
              <a:rPr lang="en-US" altLang="zh-CN" dirty="0" smtClean="0"/>
              <a:t>(</a:t>
            </a:r>
            <a:r>
              <a:rPr lang="zh-CN" altLang="en-US" dirty="0" smtClean="0"/>
              <a:t>只生成</a:t>
            </a:r>
            <a:r>
              <a:rPr lang="en-US" altLang="zh-CN" dirty="0" smtClean="0"/>
              <a:t>.o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Object('</a:t>
            </a:r>
            <a:r>
              <a:rPr lang="en-US" altLang="zh-CN" dirty="0" err="1" smtClean="0"/>
              <a:t>hello.c</a:t>
            </a:r>
            <a:r>
              <a:rPr lang="en-US" altLang="zh-CN" dirty="0" smtClean="0"/>
              <a:t>')</a:t>
            </a:r>
          </a:p>
          <a:p>
            <a:pPr lvl="1"/>
            <a:r>
              <a:rPr lang="zh-CN" altLang="en-US" dirty="0" smtClean="0"/>
              <a:t>参数接受一个列表，并返回一个列表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Program</a:t>
            </a:r>
            <a:r>
              <a:rPr lang="zh-CN" altLang="en-US" dirty="0" smtClean="0"/>
              <a:t>等类似，可以添加关键字参数</a:t>
            </a:r>
            <a:r>
              <a:rPr lang="en-US" altLang="zh-CN" dirty="0" err="1" smtClean="0"/>
              <a:t>eg.CCFAGS</a:t>
            </a:r>
            <a:r>
              <a:rPr lang="en-US" altLang="zh-CN" dirty="0" smtClean="0"/>
              <a:t>=‘-DHELLO’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5119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clean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scons</a:t>
            </a:r>
            <a:r>
              <a:rPr lang="en-US" altLang="zh-CN" dirty="0" smtClean="0"/>
              <a:t> –c </a:t>
            </a:r>
            <a:r>
              <a:rPr lang="zh-CN" altLang="en-US" dirty="0" smtClean="0"/>
              <a:t>可以清除编译后文件（包括</a:t>
            </a:r>
            <a:r>
              <a:rPr lang="en-US" altLang="zh-CN" dirty="0" smtClean="0"/>
              <a:t>Program()</a:t>
            </a:r>
            <a:r>
              <a:rPr lang="zh-CN" altLang="en-US" dirty="0" smtClean="0"/>
              <a:t>的结果）</a:t>
            </a:r>
            <a:endParaRPr lang="en-US" altLang="zh-CN" dirty="0" smtClean="0"/>
          </a:p>
          <a:p>
            <a:r>
              <a:rPr lang="en-US" altLang="zh-CN" dirty="0" err="1" smtClean="0"/>
              <a:t>Scons</a:t>
            </a:r>
            <a:r>
              <a:rPr lang="en-US" altLang="zh-CN" dirty="0" smtClean="0"/>
              <a:t> –Q </a:t>
            </a:r>
            <a:r>
              <a:rPr lang="zh-CN" altLang="en-US" dirty="0" smtClean="0"/>
              <a:t>可以减少编译时打印的信息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2672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1768</TotalTime>
  <Words>970</Words>
  <Application>Microsoft Office PowerPoint</Application>
  <PresentationFormat>宽屏</PresentationFormat>
  <Paragraphs>182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3" baseType="lpstr">
      <vt:lpstr>等线</vt:lpstr>
      <vt:lpstr>等线 Light</vt:lpstr>
      <vt:lpstr>Arial</vt:lpstr>
      <vt:lpstr>Office 主题​​</vt:lpstr>
      <vt:lpstr>scons</vt:lpstr>
      <vt:lpstr>Install python</vt:lpstr>
      <vt:lpstr>Python版本和virtualenv</vt:lpstr>
      <vt:lpstr>Virtualenv其他问题</vt:lpstr>
      <vt:lpstr>安装scons</vt:lpstr>
      <vt:lpstr>其他选项</vt:lpstr>
      <vt:lpstr>简单项目</vt:lpstr>
      <vt:lpstr>生成目标文件（.o文件）</vt:lpstr>
      <vt:lpstr>clean</vt:lpstr>
      <vt:lpstr>Sconstruct文件</vt:lpstr>
      <vt:lpstr>Program</vt:lpstr>
      <vt:lpstr>设置其他参数</vt:lpstr>
      <vt:lpstr>编译库文件（Library）</vt:lpstr>
      <vt:lpstr>StaticLibrary</vt:lpstr>
      <vt:lpstr>SharedLibrary</vt:lpstr>
      <vt:lpstr>Link Library</vt:lpstr>
      <vt:lpstr>Nodes的概念</vt:lpstr>
      <vt:lpstr>防止重新编译的机制</vt:lpstr>
      <vt:lpstr>隐式依赖</vt:lpstr>
      <vt:lpstr>PowerPoint 演示文稿</vt:lpstr>
      <vt:lpstr>自定义Decider（以后研究，位置第6章）</vt:lpstr>
      <vt:lpstr>Enviroments</vt:lpstr>
      <vt:lpstr>External env</vt:lpstr>
      <vt:lpstr>Construction Env</vt:lpstr>
      <vt:lpstr>Construction env 补充（第7章）</vt:lpstr>
      <vt:lpstr>Env的函数</vt:lpstr>
      <vt:lpstr>scons输出控制</vt:lpstr>
      <vt:lpstr>通过命令行控制编译</vt:lpstr>
      <vt:lpstr>语法糖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scons</dc:title>
  <dc:creator>wang hz</dc:creator>
  <cp:lastModifiedBy>wang hz</cp:lastModifiedBy>
  <cp:revision>65</cp:revision>
  <cp:lastPrinted>2019-04-27T09:54:44Z</cp:lastPrinted>
  <dcterms:created xsi:type="dcterms:W3CDTF">2019-04-27T08:19:47Z</dcterms:created>
  <dcterms:modified xsi:type="dcterms:W3CDTF">2019-04-28T13:52:59Z</dcterms:modified>
</cp:coreProperties>
</file>