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6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53FF-8010-43A5-84AD-0F22D36A4C3A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5739-3F42-4C7C-8F7C-C0850DD96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32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53FF-8010-43A5-84AD-0F22D36A4C3A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5739-3F42-4C7C-8F7C-C0850DD96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5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53FF-8010-43A5-84AD-0F22D36A4C3A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5739-3F42-4C7C-8F7C-C0850DD96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01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53FF-8010-43A5-84AD-0F22D36A4C3A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5739-3F42-4C7C-8F7C-C0850DD96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53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53FF-8010-43A5-84AD-0F22D36A4C3A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5739-3F42-4C7C-8F7C-C0850DD96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39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53FF-8010-43A5-84AD-0F22D36A4C3A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5739-3F42-4C7C-8F7C-C0850DD96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97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53FF-8010-43A5-84AD-0F22D36A4C3A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5739-3F42-4C7C-8F7C-C0850DD96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72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53FF-8010-43A5-84AD-0F22D36A4C3A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5739-3F42-4C7C-8F7C-C0850DD96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2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53FF-8010-43A5-84AD-0F22D36A4C3A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5739-3F42-4C7C-8F7C-C0850DD96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60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53FF-8010-43A5-84AD-0F22D36A4C3A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5739-3F42-4C7C-8F7C-C0850DD96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08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53FF-8010-43A5-84AD-0F22D36A4C3A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5739-3F42-4C7C-8F7C-C0850DD96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94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F53FF-8010-43A5-84AD-0F22D36A4C3A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5739-3F42-4C7C-8F7C-C0850DD96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19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软件说明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602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文件名规定：</a:t>
            </a:r>
            <a:endParaRPr lang="en-US" altLang="zh-CN" dirty="0" smtClean="0"/>
          </a:p>
          <a:p>
            <a:r>
              <a:rPr lang="en-US" altLang="zh-CN" dirty="0" smtClean="0"/>
              <a:t>T_x_J_y.s2p</a:t>
            </a:r>
          </a:p>
          <a:p>
            <a:pPr lvl="1"/>
            <a:r>
              <a:rPr lang="en-US" altLang="zh-CN" dirty="0" smtClean="0"/>
              <a:t>x</a:t>
            </a:r>
            <a:r>
              <a:rPr lang="zh-CN" altLang="en-US" dirty="0" smtClean="0"/>
              <a:t>：</a:t>
            </a:r>
            <a:r>
              <a:rPr lang="en-US" altLang="zh-CN" dirty="0" smtClean="0"/>
              <a:t>-20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60</a:t>
            </a:r>
          </a:p>
          <a:p>
            <a:pPr lvl="1"/>
            <a:r>
              <a:rPr lang="en-US" altLang="zh-CN" dirty="0" smtClean="0"/>
              <a:t>y: </a:t>
            </a:r>
            <a:r>
              <a:rPr lang="en-US" altLang="zh-CN" dirty="0" smtClean="0"/>
              <a:t>1~8</a:t>
            </a:r>
          </a:p>
          <a:p>
            <a:endParaRPr lang="en-US" altLang="zh-CN" dirty="0"/>
          </a:p>
          <a:p>
            <a:r>
              <a:rPr lang="zh-CN" altLang="en-US" dirty="0" smtClean="0"/>
              <a:t>例子， 程序包中目录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qa</a:t>
            </a:r>
            <a:r>
              <a:rPr lang="en-US" altLang="zh-CN" dirty="0" smtClean="0"/>
              <a:t>/wr34fltnew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02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88879"/>
            <a:ext cx="10515600" cy="4351338"/>
          </a:xfrm>
        </p:spPr>
        <p:txBody>
          <a:bodyPr/>
          <a:lstStyle/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 descr="WR34Too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1483840"/>
            <a:ext cx="6133868" cy="503595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872" y="1321356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打开</a:t>
            </a:r>
            <a:r>
              <a:rPr lang="en-US" altLang="zh-CN" dirty="0" smtClean="0"/>
              <a:t>input_wr34.xlsx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" idx="3"/>
          </p:cNvCxnSpPr>
          <p:nvPr/>
        </p:nvCxnSpPr>
        <p:spPr>
          <a:xfrm>
            <a:off x="2180996" y="1506022"/>
            <a:ext cx="1125622" cy="4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06400" y="2438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连接仪器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1366982" y="2161248"/>
            <a:ext cx="2475345" cy="48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682836" y="9790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画图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4442691" y="1256145"/>
            <a:ext cx="471054" cy="720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649414" y="1862089"/>
            <a:ext cx="1963822" cy="299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114473" y="979055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控制绘图区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endCxn id="17" idx="0"/>
          </p:cNvCxnSpPr>
          <p:nvPr/>
        </p:nvCxnSpPr>
        <p:spPr>
          <a:xfrm flipH="1">
            <a:off x="5631325" y="1256145"/>
            <a:ext cx="769475" cy="605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938327" y="1616364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S2p </a:t>
            </a:r>
            <a:r>
              <a:rPr lang="zh-CN" altLang="en-US" dirty="0" smtClean="0"/>
              <a:t>存放位置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8746836" y="1826141"/>
            <a:ext cx="1394691" cy="74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735127" y="3186545"/>
            <a:ext cx="170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</a:t>
            </a:r>
            <a:r>
              <a:rPr lang="zh-CN" altLang="en-US" dirty="0" smtClean="0"/>
              <a:t>仪器读数据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4" idx="1"/>
          </p:cNvCxnSpPr>
          <p:nvPr/>
        </p:nvCxnSpPr>
        <p:spPr>
          <a:xfrm flipH="1">
            <a:off x="7693891" y="3371211"/>
            <a:ext cx="2041236" cy="54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141527" y="4110182"/>
            <a:ext cx="121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显示指标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7" idx="1"/>
          </p:cNvCxnSpPr>
          <p:nvPr/>
        </p:nvCxnSpPr>
        <p:spPr>
          <a:xfrm flipH="1" flipV="1">
            <a:off x="8779625" y="3931589"/>
            <a:ext cx="1361902" cy="363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1"/>
          </p:cNvCxnSpPr>
          <p:nvPr/>
        </p:nvCxnSpPr>
        <p:spPr>
          <a:xfrm flipH="1">
            <a:off x="4313382" y="4294848"/>
            <a:ext cx="5828145" cy="127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97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9437" y="2053288"/>
            <a:ext cx="3514725" cy="36004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57673" y="1801091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S2p </a:t>
            </a:r>
            <a:r>
              <a:rPr lang="zh-CN" altLang="en-US" dirty="0" smtClean="0"/>
              <a:t>存放位置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" idx="1"/>
          </p:cNvCxnSpPr>
          <p:nvPr/>
        </p:nvCxnSpPr>
        <p:spPr>
          <a:xfrm flipH="1">
            <a:off x="6289964" y="1985757"/>
            <a:ext cx="2567709" cy="628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28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画图：</a:t>
            </a:r>
            <a:r>
              <a:rPr lang="en-US" altLang="zh-CN" dirty="0" smtClean="0"/>
              <a:t>file/open</a:t>
            </a:r>
            <a:r>
              <a:rPr lang="en-US" altLang="zh-CN" dirty="0" smtClean="0">
                <a:sym typeface="Wingdings" panose="05000000000000000000" pitchFamily="2" charset="2"/>
              </a:rPr>
              <a:t>input_wr34.xlsx</a:t>
            </a:r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6" y="2417608"/>
            <a:ext cx="4967136" cy="375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4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61261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显示指标：选择</a:t>
            </a:r>
            <a:r>
              <a:rPr lang="en-US" altLang="zh-CN" dirty="0" smtClean="0"/>
              <a:t>s2p</a:t>
            </a:r>
            <a:r>
              <a:rPr lang="zh-CN" altLang="en-US" dirty="0" smtClean="0"/>
              <a:t>文件的目录，点击</a:t>
            </a:r>
            <a:r>
              <a:rPr lang="en-US" altLang="zh-CN" dirty="0" smtClean="0"/>
              <a:t>show.</a:t>
            </a:r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2568986"/>
            <a:ext cx="4438373" cy="367263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65600" y="5504873"/>
            <a:ext cx="4525818" cy="80702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4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保存文件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436" y="2639268"/>
            <a:ext cx="4438373" cy="367263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90836" y="2863273"/>
            <a:ext cx="471055" cy="3325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643091" y="4244110"/>
            <a:ext cx="471055" cy="3325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336146" y="20241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连接仪器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5588000" y="2387134"/>
            <a:ext cx="868218" cy="39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845964" y="33897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保存文件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8114146" y="3666836"/>
            <a:ext cx="1990436" cy="743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502656" y="422569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文件名自动形成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flipH="1" flipV="1">
            <a:off x="9109364" y="4244110"/>
            <a:ext cx="570345" cy="16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647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70</Words>
  <Application>Microsoft Office PowerPoint</Application>
  <PresentationFormat>宽屏</PresentationFormat>
  <Paragraphs>22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Wingdings</vt:lpstr>
      <vt:lpstr>Office 主题​​</vt:lpstr>
      <vt:lpstr>软件说明</vt:lpstr>
      <vt:lpstr>PowerPoint 演示文稿</vt:lpstr>
      <vt:lpstr>PowerPoint 演示文稿</vt:lpstr>
      <vt:lpstr>PowerPoint 演示文稿</vt:lpstr>
      <vt:lpstr>使用介绍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 wang</dc:creator>
  <cp:lastModifiedBy>hz wang</cp:lastModifiedBy>
  <cp:revision>7</cp:revision>
  <dcterms:created xsi:type="dcterms:W3CDTF">2017-12-08T09:25:42Z</dcterms:created>
  <dcterms:modified xsi:type="dcterms:W3CDTF">2017-12-08T11:53:17Z</dcterms:modified>
</cp:coreProperties>
</file>