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5" r:id="rId8"/>
    <p:sldId id="264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6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C5F-70A0-47BC-8CCE-9675DE6BAAED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A4DB-1AAA-447E-9ECC-E4CF720E8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C5F-70A0-47BC-8CCE-9675DE6BAAED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A4DB-1AAA-447E-9ECC-E4CF720E8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7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C5F-70A0-47BC-8CCE-9675DE6BAAED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A4DB-1AAA-447E-9ECC-E4CF720E8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7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C5F-70A0-47BC-8CCE-9675DE6BAAED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A4DB-1AAA-447E-9ECC-E4CF720E8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C5F-70A0-47BC-8CCE-9675DE6BAAED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A4DB-1AAA-447E-9ECC-E4CF720E8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4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C5F-70A0-47BC-8CCE-9675DE6BAAED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A4DB-1AAA-447E-9ECC-E4CF720E8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11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C5F-70A0-47BC-8CCE-9675DE6BAAED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A4DB-1AAA-447E-9ECC-E4CF720E8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4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C5F-70A0-47BC-8CCE-9675DE6BAAED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A4DB-1AAA-447E-9ECC-E4CF720E8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7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C5F-70A0-47BC-8CCE-9675DE6BAAED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A4DB-1AAA-447E-9ECC-E4CF720E8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5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C5F-70A0-47BC-8CCE-9675DE6BAAED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A4DB-1AAA-447E-9ECC-E4CF720E8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5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C5F-70A0-47BC-8CCE-9675DE6BAAED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A4DB-1AAA-447E-9ECC-E4CF720E8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5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BC5F-70A0-47BC-8CCE-9675DE6BAAED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A4DB-1AAA-447E-9ECC-E4CF720E8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9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://openpyxl.readthedocs.io/en/defaul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generated/pandas.read_excel.html#pandas.read_exce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43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的安装工具：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1.Pip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自带）</a:t>
            </a:r>
            <a:r>
              <a:rPr lang="en-US" altLang="zh-CN" dirty="0" smtClean="0"/>
              <a:t>: pip install xxx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下载程序包</a:t>
            </a:r>
            <a:r>
              <a:rPr lang="en-US" altLang="zh-CN" dirty="0" smtClean="0"/>
              <a:t>,python setup.py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Openpyxl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选择：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Openpyxl</a:t>
            </a:r>
            <a:r>
              <a:rPr lang="zh-CN" altLang="en-US" dirty="0" smtClean="0"/>
              <a:t>的好处是原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的格式（比如颜色，字体）不会变（用这个好些）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Pandas</a:t>
            </a:r>
            <a:r>
              <a:rPr lang="zh-CN" altLang="en-US" dirty="0" smtClean="0"/>
              <a:t>是读取数据，然后写入数据，里面的格式会没有（好处：操作数据方便）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Pandas</a:t>
            </a:r>
            <a:r>
              <a:rPr lang="zh-CN" altLang="en-US" dirty="0" smtClean="0"/>
              <a:t>主要是处理数据，</a:t>
            </a:r>
            <a:r>
              <a:rPr lang="en-US" altLang="zh-CN" dirty="0" err="1" smtClean="0"/>
              <a:t>openpyxs</a:t>
            </a:r>
            <a:r>
              <a:rPr lang="zh-CN" altLang="en-US" dirty="0" smtClean="0"/>
              <a:t>主要侧重与表格操作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148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openpyxl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文档：</a:t>
            </a:r>
            <a:r>
              <a:rPr lang="en-US" altLang="zh-CN" dirty="0" smtClean="0">
                <a:hlinkClick r:id="rId2"/>
              </a:rPr>
              <a:t>http://openpyxl.readthedocs.io/en/default/</a:t>
            </a:r>
            <a:endParaRPr lang="en-US" altLang="zh-CN" dirty="0" smtClean="0"/>
          </a:p>
          <a:p>
            <a:r>
              <a:rPr lang="en-US" altLang="zh-CN" dirty="0" smtClean="0"/>
              <a:t>workbook---excel</a:t>
            </a:r>
          </a:p>
          <a:p>
            <a:r>
              <a:rPr lang="en-US" altLang="zh-CN" dirty="0" smtClean="0"/>
              <a:t>Worksheet--- excel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sheet</a:t>
            </a:r>
          </a:p>
          <a:p>
            <a:r>
              <a:rPr lang="zh-CN" altLang="en-US" dirty="0" smtClean="0"/>
              <a:t>单元格操作：</a:t>
            </a:r>
            <a:endParaRPr lang="en-US" altLang="zh-CN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5" y="3706749"/>
            <a:ext cx="3165720" cy="27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4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pandas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Doc:http</a:t>
            </a:r>
            <a:r>
              <a:rPr lang="en-US" altLang="zh-CN" dirty="0" smtClean="0"/>
              <a:t>://pandas.pydata.org/pandas-docs/stable/</a:t>
            </a:r>
          </a:p>
          <a:p>
            <a:r>
              <a:rPr lang="en-US" altLang="zh-CN" dirty="0" smtClean="0"/>
              <a:t>Pandas</a:t>
            </a:r>
            <a:r>
              <a:rPr lang="zh-CN" altLang="en-US" dirty="0" smtClean="0"/>
              <a:t>主要数据结构是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series</a:t>
            </a:r>
          </a:p>
          <a:p>
            <a:r>
              <a:rPr lang="zh-CN" altLang="en-US" dirty="0" smtClean="0"/>
              <a:t>关于表格：</a:t>
            </a:r>
            <a:r>
              <a:rPr lang="en-US" altLang="zh-CN" dirty="0" smtClean="0">
                <a:hlinkClick r:id="rId2"/>
              </a:rPr>
              <a:t>http://pandas.pydata.org/pandas-docs/stable/generated/pandas.read_excel.html#pandas.read_excel</a:t>
            </a:r>
            <a:endParaRPr lang="en-US" altLang="zh-CN" dirty="0" smtClean="0"/>
          </a:p>
          <a:p>
            <a:r>
              <a:rPr lang="zh-CN" altLang="en-US" dirty="0" smtClean="0"/>
              <a:t>索引操作 </a:t>
            </a:r>
            <a:r>
              <a:rPr lang="en-US" altLang="zh-CN" b="1" dirty="0" smtClean="0"/>
              <a:t>Indexing and Selecting Data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http://pandas.pydata.org/pandas-docs/stable/indexing.html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21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有代码转换工具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2to3.py</a:t>
            </a:r>
          </a:p>
          <a:p>
            <a:pPr lvl="1"/>
            <a:r>
              <a:rPr lang="en-US" altLang="zh-CN" dirty="0" smtClean="0"/>
              <a:t>3to2.py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54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pyQt4 </a:t>
            </a:r>
            <a:r>
              <a:rPr lang="en-US" altLang="zh-CN" dirty="0" err="1" smtClean="0"/>
              <a:t>Doc:http</a:t>
            </a:r>
            <a:r>
              <a:rPr lang="en-US" altLang="zh-CN" dirty="0"/>
              <a:t>://www.qaulau.com/books/PyQt4_Tutorial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pyQt5 doc :http</a:t>
            </a:r>
            <a:r>
              <a:rPr lang="en-US" altLang="zh-CN" dirty="0"/>
              <a:t>://zetcode.com/gui/pyqt5/</a:t>
            </a:r>
          </a:p>
          <a:p>
            <a:r>
              <a:rPr lang="zh-CN" altLang="en-US" dirty="0" smtClean="0"/>
              <a:t>常用部分（这些基本上够用了）：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一般的可视部分都是基于</a:t>
            </a:r>
            <a:r>
              <a:rPr lang="en-US" altLang="zh-CN" dirty="0" err="1" smtClean="0"/>
              <a:t>Qwidget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窗口：</a:t>
            </a:r>
            <a:r>
              <a:rPr lang="en-US" altLang="zh-CN" dirty="0" err="1" smtClean="0"/>
              <a:t>Qdialog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Qmainwindow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组件：</a:t>
            </a:r>
            <a:r>
              <a:rPr lang="en-US" altLang="zh-CN" dirty="0" err="1" smtClean="0"/>
              <a:t>QLineEdit,Qlabel,Qraidobutton,Qcheckboxbutton,Qpushbutton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菜单：</a:t>
            </a:r>
            <a:r>
              <a:rPr lang="en-US" altLang="zh-CN" dirty="0" err="1" smtClean="0"/>
              <a:t>Qmenu,QAction</a:t>
            </a:r>
            <a:endParaRPr lang="en-US" altLang="zh-CN" dirty="0"/>
          </a:p>
          <a:p>
            <a:pPr lvl="1"/>
            <a:r>
              <a:rPr lang="zh-CN" altLang="en-US" dirty="0" smtClean="0"/>
              <a:t>布局：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QVboxLayout,QHboxLayout</a:t>
            </a:r>
            <a:r>
              <a:rPr lang="en-US" altLang="zh-CN" dirty="0" smtClean="0"/>
              <a:t>,</a:t>
            </a:r>
          </a:p>
          <a:p>
            <a:pPr lvl="1"/>
            <a:r>
              <a:rPr lang="zh-CN" altLang="en-US" dirty="0" smtClean="0"/>
              <a:t>信号和槽：</a:t>
            </a:r>
            <a:endParaRPr lang="en-US" altLang="zh-CN" dirty="0"/>
          </a:p>
          <a:p>
            <a:pPr lvl="2"/>
            <a:r>
              <a:rPr lang="zh-CN" altLang="en-US" dirty="0" smtClean="0"/>
              <a:t>信号：比如单击，双击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槽：信号会传给槽，即信号发生时调用的函数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设置方式有多种，这种方式比较简单：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发送者</a:t>
            </a:r>
            <a:r>
              <a:rPr lang="en-US" altLang="zh-CN" dirty="0" smtClean="0"/>
              <a:t>.</a:t>
            </a:r>
            <a:r>
              <a:rPr lang="zh-CN" altLang="en-US" dirty="0" smtClean="0"/>
              <a:t>信号名</a:t>
            </a:r>
            <a:r>
              <a:rPr lang="en-US" altLang="zh-CN" dirty="0" smtClean="0"/>
              <a:t>.connect(</a:t>
            </a:r>
            <a:r>
              <a:rPr lang="zh-CN" altLang="en-US" dirty="0" smtClean="0"/>
              <a:t>调用的函数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 err="1" smtClean="0"/>
              <a:t>btn.clicked.connect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onBtnClicked</a:t>
            </a:r>
            <a:r>
              <a:rPr lang="en-US" altLang="zh-CN" dirty="0" smtClean="0"/>
              <a:t>) 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onBtnClicked</a:t>
            </a:r>
            <a:r>
              <a:rPr lang="zh-CN" altLang="en-US" dirty="0" smtClean="0"/>
              <a:t>是自定义的函数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6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QT 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1.Qtdesigner</a:t>
            </a:r>
            <a:r>
              <a:rPr lang="zh-CN" altLang="en-US" dirty="0" smtClean="0"/>
              <a:t>可以布局，利用代码转换工具可以得到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代码手动布局，可以更熟悉库（推荐）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8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QT4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学好其中一个即可</a:t>
            </a:r>
            <a:endParaRPr lang="en-US" altLang="zh-CN" dirty="0" smtClean="0"/>
          </a:p>
          <a:p>
            <a:r>
              <a:rPr lang="en-US" altLang="zh-CN" dirty="0" smtClean="0"/>
              <a:t>Qt4</a:t>
            </a:r>
            <a:r>
              <a:rPr lang="zh-CN" altLang="en-US" dirty="0" smtClean="0"/>
              <a:t>的资料较多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19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因为只需要读到表格，操纵单元个数据，写入表格，所以只需要了解下库即</a:t>
            </a:r>
            <a:r>
              <a:rPr lang="zh-CN" altLang="en-US" dirty="0" smtClean="0"/>
              <a:t>可</a:t>
            </a:r>
            <a:endParaRPr lang="en-US" altLang="zh-CN" dirty="0"/>
          </a:p>
          <a:p>
            <a:r>
              <a:rPr lang="zh-CN" altLang="en-US" dirty="0" smtClean="0"/>
              <a:t>使用库重要的是快速的看文档，没必要全部会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508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314</Words>
  <Application>Microsoft Office PowerPoint</Application>
  <PresentationFormat>宽屏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安装</vt:lpstr>
      <vt:lpstr>openpyxl</vt:lpstr>
      <vt:lpstr>pandas</vt:lpstr>
      <vt:lpstr>Python2和3</vt:lpstr>
      <vt:lpstr>QT</vt:lpstr>
      <vt:lpstr>QT 布局</vt:lpstr>
      <vt:lpstr>QT4和5</vt:lpstr>
      <vt:lpstr>补充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 wang</dc:creator>
  <cp:lastModifiedBy>hz wang</cp:lastModifiedBy>
  <cp:revision>17</cp:revision>
  <dcterms:created xsi:type="dcterms:W3CDTF">2017-12-02T08:06:44Z</dcterms:created>
  <dcterms:modified xsi:type="dcterms:W3CDTF">2017-12-02T08:55:25Z</dcterms:modified>
</cp:coreProperties>
</file>